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48" r:id="rId1"/>
  </p:sldMasterIdLst>
  <p:notesMasterIdLst>
    <p:notesMasterId r:id="rId44"/>
  </p:notesMasterIdLst>
  <p:handoutMasterIdLst>
    <p:handoutMasterId r:id="rId45"/>
  </p:handoutMasterIdLst>
  <p:sldIdLst>
    <p:sldId id="256" r:id="rId2"/>
    <p:sldId id="297" r:id="rId3"/>
    <p:sldId id="257" r:id="rId4"/>
    <p:sldId id="306" r:id="rId5"/>
    <p:sldId id="300" r:id="rId6"/>
    <p:sldId id="301" r:id="rId7"/>
    <p:sldId id="302" r:id="rId8"/>
    <p:sldId id="260" r:id="rId9"/>
    <p:sldId id="269" r:id="rId10"/>
    <p:sldId id="304" r:id="rId11"/>
    <p:sldId id="305" r:id="rId12"/>
    <p:sldId id="339" r:id="rId13"/>
    <p:sldId id="307" r:id="rId14"/>
    <p:sldId id="262" r:id="rId15"/>
    <p:sldId id="309" r:id="rId16"/>
    <p:sldId id="311" r:id="rId17"/>
    <p:sldId id="314" r:id="rId18"/>
    <p:sldId id="338" r:id="rId19"/>
    <p:sldId id="310" r:id="rId20"/>
    <p:sldId id="342" r:id="rId21"/>
    <p:sldId id="343" r:id="rId22"/>
    <p:sldId id="315" r:id="rId23"/>
    <p:sldId id="317" r:id="rId24"/>
    <p:sldId id="318" r:id="rId25"/>
    <p:sldId id="319" r:id="rId26"/>
    <p:sldId id="321" r:id="rId27"/>
    <p:sldId id="320" r:id="rId28"/>
    <p:sldId id="335" r:id="rId29"/>
    <p:sldId id="340" r:id="rId30"/>
    <p:sldId id="328" r:id="rId31"/>
    <p:sldId id="299" r:id="rId32"/>
    <p:sldId id="324" r:id="rId33"/>
    <p:sldId id="325" r:id="rId34"/>
    <p:sldId id="326" r:id="rId35"/>
    <p:sldId id="327" r:id="rId36"/>
    <p:sldId id="329" r:id="rId37"/>
    <p:sldId id="341" r:id="rId38"/>
    <p:sldId id="330" r:id="rId39"/>
    <p:sldId id="331" r:id="rId40"/>
    <p:sldId id="332" r:id="rId41"/>
    <p:sldId id="333" r:id="rId42"/>
    <p:sldId id="334" r:id="rId43"/>
  </p:sldIdLst>
  <p:sldSz cx="9144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a:tblStyle styleId="{E6318DB0-A769-4DC7-91D3-6804AA4FFEF4}" styleName="">
    <a:wholeTbl>
      <a:tcTxStyle>
        <a:font>
          <a:latin typeface="Arial"/>
          <a:ea typeface="Arial"/>
          <a:cs typeface="Arial"/>
        </a:font>
        <a:srgbClr val="000000"/>
      </a:tcTxStyle>
      <a:tcStyle>
        <a:tcBdr>
          <a:left>
            <a:ln w="9528" cap="flat" cmpd="sng" algn="ctr">
              <a:solidFill>
                <a:srgbClr val="9E9E9E"/>
              </a:solidFill>
              <a:prstDash val="solid"/>
              <a:round/>
              <a:headEnd type="none" w="med" len="med"/>
              <a:tailEnd type="none" w="med" len="med"/>
            </a:ln>
          </a:left>
          <a:right>
            <a:ln w="9528" cap="flat" cmpd="sng" algn="ctr">
              <a:solidFill>
                <a:srgbClr val="9E9E9E"/>
              </a:solidFill>
              <a:prstDash val="solid"/>
              <a:round/>
              <a:headEnd type="none" w="med" len="med"/>
              <a:tailEnd type="none" w="med" len="med"/>
            </a:ln>
          </a:right>
          <a:top>
            <a:ln w="9528" cap="flat" cmpd="sng" algn="ctr">
              <a:solidFill>
                <a:srgbClr val="9E9E9E"/>
              </a:solidFill>
              <a:prstDash val="solid"/>
              <a:round/>
              <a:headEnd type="none" w="med" len="med"/>
              <a:tailEnd type="none" w="med" len="med"/>
            </a:ln>
          </a:top>
          <a:bottom>
            <a:ln w="9528" cap="flat" cmpd="sng" algn="ctr">
              <a:solidFill>
                <a:srgbClr val="9E9E9E"/>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 styleId="{1F0ED444-5925-4594-80BA-5A2999F43876}" styleName="">
    <a:wholeTbl>
      <a:tcTxStyle>
        <a:font>
          <a:latin typeface="Arial"/>
          <a:ea typeface="Arial"/>
          <a:cs typeface="Arial"/>
        </a:font>
        <a:srgbClr val="000000"/>
      </a:tcTxStyle>
      <a:tcStyle>
        <a:tcBdr>
          <a:left>
            <a:ln w="9528" cap="flat" cmpd="sng" algn="ctr">
              <a:solidFill>
                <a:srgbClr val="000000"/>
              </a:solidFill>
              <a:prstDash val="solid"/>
              <a:round/>
              <a:headEnd type="none" w="med" len="med"/>
              <a:tailEnd type="none" w="med" len="med"/>
            </a:ln>
          </a:left>
          <a:right>
            <a:ln w="9528" cap="flat" cmpd="sng" algn="ctr">
              <a:solidFill>
                <a:srgbClr val="000000"/>
              </a:solidFill>
              <a:prstDash val="solid"/>
              <a:round/>
              <a:headEnd type="none" w="med" len="med"/>
              <a:tailEnd type="none" w="med" len="med"/>
            </a:ln>
          </a:right>
          <a:top>
            <a:ln w="9528" cap="flat" cmpd="sng" algn="ctr">
              <a:solidFill>
                <a:srgbClr val="000000"/>
              </a:solidFill>
              <a:prstDash val="solid"/>
              <a:round/>
              <a:headEnd type="none" w="med" len="med"/>
              <a:tailEnd type="none" w="med" len="med"/>
            </a:ln>
          </a:top>
          <a:bottom>
            <a:ln w="9528" cap="flat" cmpd="sng" algn="ctr">
              <a:solidFill>
                <a:srgbClr val="000000"/>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Lst>
</file>

<file path=ppt/viewProps.xml><?xml version="1.0" encoding="utf-8"?>
<p:viewPr xmlns:a="http://purl.oclc.org/ooxml/drawingml/main" xmlns:r="http://purl.oclc.org/ooxml/officeDocument/relationships" xmlns:p="http://purl.oclc.org/ooxml/presentationml/main" lastView="sldThumbnailView">
  <p:normalViewPr>
    <p:restoredLeft sz="15.62%"/>
    <p:restoredTop sz="94.66%"/>
  </p:normalViewPr>
  <p:slideViewPr>
    <p:cSldViewPr snapToGrid="0">
      <p:cViewPr varScale="1">
        <p:scale>
          <a:sx n="117" d="100"/>
          <a:sy n="117" d="100"/>
        </p:scale>
        <p:origin x="52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purl.oclc.org/ooxml/officeDocument/relationships/slide" Target="slides/slide12.xml"/><Relationship Id="rId18" Type="http://purl.oclc.org/ooxml/officeDocument/relationships/slide" Target="slides/slide17.xml"/><Relationship Id="rId26" Type="http://purl.oclc.org/ooxml/officeDocument/relationships/slide" Target="slides/slide25.xml"/><Relationship Id="rId39" Type="http://purl.oclc.org/ooxml/officeDocument/relationships/slide" Target="slides/slide38.xml"/><Relationship Id="rId21" Type="http://purl.oclc.org/ooxml/officeDocument/relationships/slide" Target="slides/slide20.xml"/><Relationship Id="rId34" Type="http://purl.oclc.org/ooxml/officeDocument/relationships/slide" Target="slides/slide33.xml"/><Relationship Id="rId42" Type="http://purl.oclc.org/ooxml/officeDocument/relationships/slide" Target="slides/slide41.xml"/><Relationship Id="rId47" Type="http://purl.oclc.org/ooxml/officeDocument/relationships/viewProps" Target="viewProps.xml"/><Relationship Id="rId7" Type="http://purl.oclc.org/ooxml/officeDocument/relationships/slide" Target="slides/slide6.xml"/><Relationship Id="rId2" Type="http://purl.oclc.org/ooxml/officeDocument/relationships/slide" Target="slides/slide1.xml"/><Relationship Id="rId16" Type="http://purl.oclc.org/ooxml/officeDocument/relationships/slide" Target="slides/slide15.xml"/><Relationship Id="rId29" Type="http://purl.oclc.org/ooxml/officeDocument/relationships/slide" Target="slides/slide28.xml"/><Relationship Id="rId11" Type="http://purl.oclc.org/ooxml/officeDocument/relationships/slide" Target="slides/slide10.xml"/><Relationship Id="rId24" Type="http://purl.oclc.org/ooxml/officeDocument/relationships/slide" Target="slides/slide23.xml"/><Relationship Id="rId32" Type="http://purl.oclc.org/ooxml/officeDocument/relationships/slide" Target="slides/slide31.xml"/><Relationship Id="rId37" Type="http://purl.oclc.org/ooxml/officeDocument/relationships/slide" Target="slides/slide36.xml"/><Relationship Id="rId40" Type="http://purl.oclc.org/ooxml/officeDocument/relationships/slide" Target="slides/slide39.xml"/><Relationship Id="rId45" Type="http://purl.oclc.org/ooxml/officeDocument/relationships/handoutMaster" Target="handoutMasters/handoutMaster1.xml"/><Relationship Id="rId5" Type="http://purl.oclc.org/ooxml/officeDocument/relationships/slide" Target="slides/slide4.xml"/><Relationship Id="rId15" Type="http://purl.oclc.org/ooxml/officeDocument/relationships/slide" Target="slides/slide14.xml"/><Relationship Id="rId23" Type="http://purl.oclc.org/ooxml/officeDocument/relationships/slide" Target="slides/slide22.xml"/><Relationship Id="rId28" Type="http://purl.oclc.org/ooxml/officeDocument/relationships/slide" Target="slides/slide27.xml"/><Relationship Id="rId36" Type="http://purl.oclc.org/ooxml/officeDocument/relationships/slide" Target="slides/slide35.xml"/><Relationship Id="rId49" Type="http://purl.oclc.org/ooxml/officeDocument/relationships/tableStyles" Target="tableStyles.xml"/><Relationship Id="rId10" Type="http://purl.oclc.org/ooxml/officeDocument/relationships/slide" Target="slides/slide9.xml"/><Relationship Id="rId19" Type="http://purl.oclc.org/ooxml/officeDocument/relationships/slide" Target="slides/slide18.xml"/><Relationship Id="rId31" Type="http://purl.oclc.org/ooxml/officeDocument/relationships/slide" Target="slides/slide30.xml"/><Relationship Id="rId44"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slide" Target="slides/slide21.xml"/><Relationship Id="rId27" Type="http://purl.oclc.org/ooxml/officeDocument/relationships/slide" Target="slides/slide26.xml"/><Relationship Id="rId30" Type="http://purl.oclc.org/ooxml/officeDocument/relationships/slide" Target="slides/slide29.xml"/><Relationship Id="rId35" Type="http://purl.oclc.org/ooxml/officeDocument/relationships/slide" Target="slides/slide34.xml"/><Relationship Id="rId43" Type="http://purl.oclc.org/ooxml/officeDocument/relationships/slide" Target="slides/slide42.xml"/><Relationship Id="rId48" Type="http://purl.oclc.org/ooxml/officeDocument/relationships/theme" Target="theme/theme1.xml"/><Relationship Id="rId8" Type="http://purl.oclc.org/ooxml/officeDocument/relationships/slide" Target="slides/slide7.xml"/><Relationship Id="rId3" Type="http://purl.oclc.org/ooxml/officeDocument/relationships/slide" Target="slides/slide2.xml"/><Relationship Id="rId12" Type="http://purl.oclc.org/ooxml/officeDocument/relationships/slide" Target="slides/slide11.xml"/><Relationship Id="rId17" Type="http://purl.oclc.org/ooxml/officeDocument/relationships/slide" Target="slides/slide16.xml"/><Relationship Id="rId25" Type="http://purl.oclc.org/ooxml/officeDocument/relationships/slide" Target="slides/slide24.xml"/><Relationship Id="rId33" Type="http://purl.oclc.org/ooxml/officeDocument/relationships/slide" Target="slides/slide32.xml"/><Relationship Id="rId38" Type="http://purl.oclc.org/ooxml/officeDocument/relationships/slide" Target="slides/slide37.xml"/><Relationship Id="rId46" Type="http://purl.oclc.org/ooxml/officeDocument/relationships/presProps" Target="presProps.xml"/><Relationship Id="rId20" Type="http://purl.oclc.org/ooxml/officeDocument/relationships/slide" Target="slides/slide19.xml"/><Relationship Id="rId41" Type="http://purl.oclc.org/ooxml/officeDocument/relationships/slide" Target="slides/slide40.xml"/><Relationship Id="rId1" Type="http://purl.oclc.org/ooxml/officeDocument/relationships/slideMaster" Target="slideMasters/slideMaster1.xml"/><Relationship Id="rId6" Type="http://purl.oclc.org/ooxml/officeDocument/relationships/slide" Target="slides/slide5.xml"/></Relationships>
</file>

<file path=ppt/handoutMasters/_rels/handoutMaster1.xml.rels><?xml version="1.0" encoding="UTF-8" standalone="yes"?>
<Relationships xmlns="http://schemas.openxmlformats.org/package/2006/relationships"><Relationship Id="rId1" Type="http://purl.oclc.org/ooxml/officeDocument/relationships/theme" Target="../theme/theme3.xml"/></Relationships>
</file>

<file path=ppt/handoutMasters/handoutMaster1.xml><?xml version="1.0" encoding="utf-8"?>
<p:handoutMaster xmlns:a="http://purl.oclc.org/ooxml/drawingml/main" xmlns:r="http://purl.oclc.org/ooxml/officeDocument/relationships" xmlns:p="http://purl.oclc.org/ooxml/presentationml/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597D44-DD36-1F8F-22BF-A81CB7E4B0F3}"/>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Aptos"/>
            </a:endParaRPr>
          </a:p>
        </p:txBody>
      </p:sp>
      <p:sp>
        <p:nvSpPr>
          <p:cNvPr id="3" name="Date Placeholder 2">
            <a:extLst>
              <a:ext uri="{FF2B5EF4-FFF2-40B4-BE49-F238E27FC236}">
                <a16:creationId xmlns:a16="http://schemas.microsoft.com/office/drawing/2014/main" id="{06021503-30AE-6DBC-E32F-32590AA3D339}"/>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fld id="{DEE582DD-BE1D-42A4-856E-BB17C5A012D3}" type="datetime1">
              <a:rPr lang="en-US" sz="1200" b="0" i="0" u="none" strike="noStrike" kern="1200" cap="none" spc="0" baseline="0%">
                <a:solidFill>
                  <a:srgbClr val="000000"/>
                </a:solidFill>
                <a:uFillTx/>
                <a:latin typeface="Aptos"/>
              </a:rPr>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t>6/11/2025</a:t>
            </a:fld>
            <a:endParaRPr lang="en-US" sz="1200" b="0" i="0" u="none" strike="noStrike" kern="1200" cap="none" spc="0" baseline="0%">
              <a:solidFill>
                <a:srgbClr val="000000"/>
              </a:solidFill>
              <a:uFillTx/>
              <a:latin typeface="Aptos"/>
            </a:endParaRPr>
          </a:p>
        </p:txBody>
      </p:sp>
      <p:sp>
        <p:nvSpPr>
          <p:cNvPr id="4" name="Footer Placeholder 3">
            <a:extLst>
              <a:ext uri="{FF2B5EF4-FFF2-40B4-BE49-F238E27FC236}">
                <a16:creationId xmlns:a16="http://schemas.microsoft.com/office/drawing/2014/main" id="{6915396A-2633-0937-8821-45C9C280D2B7}"/>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Aptos"/>
            </a:endParaRPr>
          </a:p>
        </p:txBody>
      </p:sp>
      <p:sp>
        <p:nvSpPr>
          <p:cNvPr id="5" name="Slide Number Placeholder 4">
            <a:extLst>
              <a:ext uri="{FF2B5EF4-FFF2-40B4-BE49-F238E27FC236}">
                <a16:creationId xmlns:a16="http://schemas.microsoft.com/office/drawing/2014/main" id="{43FC9D2E-1E63-B003-9E59-544E3EC5A58E}"/>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fld id="{8C486C5B-6072-4EC0-B2A8-6D4F6BFF098C}" type="slidenum">
              <a:t>‹#›</a:t>
            </a:fld>
            <a:endParaRPr lang="en-US" sz="1200" b="0" i="0" u="none" strike="noStrike" kern="1200" cap="none" spc="0" baseline="0%">
              <a:solidFill>
                <a:srgbClr val="000000"/>
              </a:solidFill>
              <a:uFillTx/>
              <a:latin typeface="Aptos"/>
            </a:endParaRPr>
          </a:p>
        </p:txBody>
      </p:sp>
    </p:spTree>
    <p:extLst>
      <p:ext uri="{BB962C8B-B14F-4D97-AF65-F5344CB8AC3E}">
        <p14:creationId xmlns:p14="http://schemas.microsoft.com/office/powerpoint/2010/main" val="224894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Pr>
        <a:solidFill>
          <a:srgbClr val="FFFFFF"/>
        </a:solidFill>
        <a:effectLst/>
      </p:bgPr>
    </p:bg>
    <p:spTree>
      <p:nvGrpSpPr>
        <p:cNvPr id="1" name=""/>
        <p:cNvGrpSpPr/>
        <p:nvPr/>
      </p:nvGrpSpPr>
      <p:grpSpPr>
        <a:xfrm>
          <a:off x="0" y="0"/>
          <a:ext cx="0" cy="0"/>
          <a:chOff x="0" y="0"/>
          <a:chExt cx="0" cy="0"/>
        </a:xfrm>
      </p:grpSpPr>
      <p:sp>
        <p:nvSpPr>
          <p:cNvPr id="2" name="Google Shape;3;n">
            <a:extLst>
              <a:ext uri="{FF2B5EF4-FFF2-40B4-BE49-F238E27FC236}">
                <a16:creationId xmlns:a16="http://schemas.microsoft.com/office/drawing/2014/main" id="{3051746E-57C7-DB3D-7500-DA18EE081709}"/>
              </a:ext>
            </a:extLst>
          </p:cNvPr>
          <p:cNvSpPr>
            <a:spLocks noGrp="1" noRot="1" noChangeAspect="1"/>
          </p:cNvSpPr>
          <p:nvPr>
            <p:ph type="sldImg" idx="2"/>
          </p:nvPr>
        </p:nvSpPr>
        <p:spPr>
          <a:xfrm>
            <a:off x="381295" y="685800"/>
            <a:ext cx="6096076" cy="3429000"/>
          </a:xfrm>
          <a:prstGeom prst="rect">
            <a:avLst/>
          </a:prstGeom>
          <a:noFill/>
          <a:ln w="9528" cap="flat">
            <a:solidFill>
              <a:srgbClr val="000000"/>
            </a:solidFill>
            <a:prstDash val="solid"/>
            <a:round/>
          </a:ln>
        </p:spPr>
      </p:sp>
      <p:sp>
        <p:nvSpPr>
          <p:cNvPr id="3" name="Google Shape;4;n">
            <a:extLst>
              <a:ext uri="{FF2B5EF4-FFF2-40B4-BE49-F238E27FC236}">
                <a16:creationId xmlns:a16="http://schemas.microsoft.com/office/drawing/2014/main" id="{A3F54B2A-CAB4-B8CA-0083-A77185DE5D09}"/>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21" tIns="91421" rIns="91421" bIns="91421" anchor="t" anchorCtr="0" compatLnSpc="1">
            <a:noAutofit/>
          </a:bodyPr>
          <a:lstStyle/>
          <a:p>
            <a:pPr lvl="0"/>
            <a:endParaRPr lang="en-US"/>
          </a:p>
        </p:txBody>
      </p:sp>
    </p:spTree>
    <p:extLst>
      <p:ext uri="{BB962C8B-B14F-4D97-AF65-F5344CB8AC3E}">
        <p14:creationId xmlns:p14="http://schemas.microsoft.com/office/powerpoint/2010/main" val="1061474485"/>
      </p:ext>
    </p:extLst>
  </p:cSld>
  <p:clrMap bg1="lt1" tx1="dk1" bg2="lt2" tx2="dk2" accent1="accent1" accent2="accent2" accent3="accent3" accent4="accent4" accent5="accent5" accent6="accent6" hlink="hlink" folHlink="folHlink"/>
  <p:notesStyle>
    <a:lvl1pPr marL="457200" marR="0" lvl="0" indent="-298451" algn="l" defTabSz="914400" rtl="0" fontAlgn="auto" hangingPunct="1">
      <a:lnSpc>
        <a:spcPct val="100%"/>
      </a:lnSpc>
      <a:spcBef>
        <a:spcPts val="0"/>
      </a:spcBef>
      <a:spcAft>
        <a:spcPts val="0"/>
      </a:spcAft>
      <a:buClr>
        <a:srgbClr val="000000"/>
      </a:buClr>
      <a:buSzPts val="1100"/>
      <a:buFont typeface="Arial"/>
      <a:buChar char="●"/>
      <a:tabLst/>
      <a:defRPr lang="en-US" sz="1100" b="0" i="0" u="none" strike="noStrike" kern="0" cap="none" spc="0" baseline="0%">
        <a:solidFill>
          <a:srgbClr val="000000"/>
        </a:solidFill>
        <a:uFillTx/>
        <a:latin typeface="Arial"/>
        <a:ea typeface="Arial"/>
        <a:cs typeface="Arial"/>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21.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22.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25.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27.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28.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29.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31.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32.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2" Type="http://purl.oclc.org/ooxml/officeDocument/relationships/slide" Target="../slides/slide33.xml"/><Relationship Id="rId1" Type="http://purl.oclc.org/ooxml/officeDocument/relationships/notesMaster" Target="../notesMasters/notesMaster1.xml"/></Relationships>
</file>

<file path=ppt/notesSlides/_rels/notesSlide24.xml.rels><?xml version="1.0" encoding="UTF-8" standalone="yes"?>
<Relationships xmlns="http://schemas.openxmlformats.org/package/2006/relationships"><Relationship Id="rId2" Type="http://purl.oclc.org/ooxml/officeDocument/relationships/slide" Target="../slides/slide34.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35.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37.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38.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2" Type="http://purl.oclc.org/ooxml/officeDocument/relationships/slide" Target="../slides/slide4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751;g4dfce81f19_0_45:notes">
            <a:extLst>
              <a:ext uri="{FF2B5EF4-FFF2-40B4-BE49-F238E27FC236}">
                <a16:creationId xmlns:a16="http://schemas.microsoft.com/office/drawing/2014/main" id="{1CD20849-D421-5A6C-1845-F1BD7E07CA0B}"/>
              </a:ext>
            </a:extLst>
          </p:cNvPr>
          <p:cNvSpPr>
            <a:spLocks noGrp="1" noRot="1" noChangeAspect="1"/>
          </p:cNvSpPr>
          <p:nvPr>
            <p:ph type="sldImg"/>
          </p:nvPr>
        </p:nvSpPr>
        <p:spPr>
          <a:xfrm>
            <a:off x="381003" y="685800"/>
            <a:ext cx="6096003" cy="3429000"/>
          </a:xfrm>
        </p:spPr>
      </p:sp>
      <p:sp>
        <p:nvSpPr>
          <p:cNvPr id="3" name="Google Shape;752;g4dfce81f19_0_45:notes">
            <a:extLst>
              <a:ext uri="{FF2B5EF4-FFF2-40B4-BE49-F238E27FC236}">
                <a16:creationId xmlns:a16="http://schemas.microsoft.com/office/drawing/2014/main" id="{382BEE02-C78F-3098-4434-35B19F403B8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0;g3484897fde9_0_24:notes">
            <a:extLst>
              <a:ext uri="{FF2B5EF4-FFF2-40B4-BE49-F238E27FC236}">
                <a16:creationId xmlns:a16="http://schemas.microsoft.com/office/drawing/2014/main" id="{913A4D9B-46DD-FBDB-7981-2DD723EED5EF}"/>
              </a:ext>
            </a:extLst>
          </p:cNvPr>
          <p:cNvSpPr>
            <a:spLocks noGrp="1" noRot="1" noChangeAspect="1"/>
          </p:cNvSpPr>
          <p:nvPr>
            <p:ph type="sldImg"/>
          </p:nvPr>
        </p:nvSpPr>
        <p:spPr>
          <a:xfrm>
            <a:off x="381003" y="685800"/>
            <a:ext cx="6096003" cy="3429000"/>
          </a:xfrm>
        </p:spPr>
      </p:sp>
      <p:sp>
        <p:nvSpPr>
          <p:cNvPr id="3" name="Google Shape;1101;g3484897fde9_0_24:notes">
            <a:extLst>
              <a:ext uri="{FF2B5EF4-FFF2-40B4-BE49-F238E27FC236}">
                <a16:creationId xmlns:a16="http://schemas.microsoft.com/office/drawing/2014/main" id="{78DB4FAD-45BA-F189-A778-095197ACB09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B4B3A7C0-4214-4302-F507-76B43B550DCC}"/>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BB3F2DC2-FF70-558D-ABC6-1F49EDD4AA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B4684F62-0AF5-193D-9590-27F8893CB82F}"/>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213220C9-6C8B-BAE7-D161-A67B6CA5C2C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4E05C494-19C9-B499-152B-9BEFDBA0AB4D}"/>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53CE2854-906B-E550-83F9-0425128819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F5A727AD-1680-037A-4CD0-9F0F8804A3A1}"/>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1A45468C-7B6E-00AF-C8DE-72D376A49F9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6;g54dda1946d_6_332:notes">
            <a:extLst>
              <a:ext uri="{FF2B5EF4-FFF2-40B4-BE49-F238E27FC236}">
                <a16:creationId xmlns:a16="http://schemas.microsoft.com/office/drawing/2014/main" id="{9ACA1A72-FF5F-E1BD-30EA-BD20F26717D7}"/>
              </a:ext>
            </a:extLst>
          </p:cNvPr>
          <p:cNvSpPr>
            <a:spLocks noGrp="1" noRot="1" noChangeAspect="1"/>
          </p:cNvSpPr>
          <p:nvPr>
            <p:ph type="sldImg"/>
          </p:nvPr>
        </p:nvSpPr>
        <p:spPr>
          <a:xfrm>
            <a:off x="381003" y="685800"/>
            <a:ext cx="6096003" cy="3429000"/>
          </a:xfrm>
        </p:spPr>
      </p:sp>
      <p:sp>
        <p:nvSpPr>
          <p:cNvPr id="3" name="Google Shape;1107;g54dda1946d_6_332:notes">
            <a:extLst>
              <a:ext uri="{FF2B5EF4-FFF2-40B4-BE49-F238E27FC236}">
                <a16:creationId xmlns:a16="http://schemas.microsoft.com/office/drawing/2014/main" id="{72754375-F9C4-ED37-F69E-2ABD5F2F599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A91AB0F7-EC2D-1E21-2D54-8C879D965472}"/>
              </a:ext>
            </a:extLst>
          </p:cNvPr>
          <p:cNvSpPr>
            <a:spLocks noGrp="1" noRot="1" noChangeAspect="1"/>
          </p:cNvSpPr>
          <p:nvPr>
            <p:ph type="sldImg"/>
          </p:nvPr>
        </p:nvSpPr>
        <p:spPr>
          <a:xfrm>
            <a:off x="381003" y="685800"/>
            <a:ext cx="6096003" cy="3429000"/>
          </a:xfrm>
        </p:spPr>
      </p:sp>
      <p:sp>
        <p:nvSpPr>
          <p:cNvPr id="3" name="Google Shape;1323;g54dda1946d_4_2701:notes">
            <a:extLst>
              <a:ext uri="{FF2B5EF4-FFF2-40B4-BE49-F238E27FC236}">
                <a16:creationId xmlns:a16="http://schemas.microsoft.com/office/drawing/2014/main" id="{2198EA88-4B4B-3561-FEED-5D92072F96F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7B91524D-808B-19C8-49DA-30DC1D23EAAD}"/>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DC4135A0-454E-8A8C-CCFD-F6304455AE1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C6FDF12A-848E-0072-11B7-1ACE8E1DEFA5}"/>
              </a:ext>
            </a:extLst>
          </p:cNvPr>
          <p:cNvSpPr>
            <a:spLocks noGrp="1" noRot="1" noChangeAspect="1"/>
          </p:cNvSpPr>
          <p:nvPr>
            <p:ph type="sldImg"/>
          </p:nvPr>
        </p:nvSpPr>
        <p:spPr>
          <a:xfrm>
            <a:off x="381003" y="685800"/>
            <a:ext cx="6096003" cy="3429000"/>
          </a:xfrm>
        </p:spPr>
      </p:sp>
      <p:sp>
        <p:nvSpPr>
          <p:cNvPr id="3" name="Google Shape;1323;g54dda1946d_4_2701:notes">
            <a:extLst>
              <a:ext uri="{FF2B5EF4-FFF2-40B4-BE49-F238E27FC236}">
                <a16:creationId xmlns:a16="http://schemas.microsoft.com/office/drawing/2014/main" id="{3B60F4E5-B4D5-90CD-1569-ED13F3C6C08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60523FDC-4ADB-A141-B167-7608BF700A6A}"/>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91A29AC6-C42B-ADF2-EE5B-DF373BE25E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37;gd431007ba2_0_208:notes">
            <a:extLst>
              <a:ext uri="{FF2B5EF4-FFF2-40B4-BE49-F238E27FC236}">
                <a16:creationId xmlns:a16="http://schemas.microsoft.com/office/drawing/2014/main" id="{5E96971A-43EA-C04B-5C9E-DD5FF82DE3AB}"/>
              </a:ext>
            </a:extLst>
          </p:cNvPr>
          <p:cNvSpPr>
            <a:spLocks noGrp="1" noRot="1" noChangeAspect="1"/>
          </p:cNvSpPr>
          <p:nvPr>
            <p:ph type="sldImg"/>
          </p:nvPr>
        </p:nvSpPr>
        <p:spPr>
          <a:xfrm>
            <a:off x="381000" y="685800"/>
            <a:ext cx="6096000" cy="3429000"/>
          </a:xfrm>
        </p:spPr>
      </p:sp>
      <p:sp>
        <p:nvSpPr>
          <p:cNvPr id="3" name="Google Shape;938;gd431007ba2_0_208:notes">
            <a:extLst>
              <a:ext uri="{FF2B5EF4-FFF2-40B4-BE49-F238E27FC236}">
                <a16:creationId xmlns:a16="http://schemas.microsoft.com/office/drawing/2014/main" id="{51B8ACDC-30F0-A6F7-917B-6A96CA16442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375EE6CB-E158-32B9-0B8C-F035381ED5AD}"/>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096ED9DE-F190-25EB-2B63-9C83C298C7F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7B22F07B-F4D7-D65F-64A8-4755B681539A}"/>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98EB058B-1312-1192-AF6A-C8874F8AC61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AD0A9036-8A2A-045E-22B4-9AA4262F433C}"/>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9F211601-D3D0-58E8-92A4-E4BD1E7DB56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6270FDE1-1BF4-7AB7-B3FB-7D181015B93C}"/>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4A5E6AF0-3F67-FC3D-8155-C3B15309D6E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399FEC23-091F-26CF-9DC8-810640E4A7FE}"/>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36EDAF09-7106-B006-DB63-F1F41F7F6F2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014C9620-1856-A73C-B8F8-FF2CF195AADE}"/>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E3BDB8E9-4948-B837-05D9-42B689F2128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550A5086-97C5-479B-0662-EFE1B4E7085F}"/>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CC37AF07-BE8F-DEF2-74AB-D66B7E970E9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00;g3484897fde9_0_24:notes">
            <a:extLst>
              <a:ext uri="{FF2B5EF4-FFF2-40B4-BE49-F238E27FC236}">
                <a16:creationId xmlns:a16="http://schemas.microsoft.com/office/drawing/2014/main" id="{2C22CBD8-CF5F-7382-0C12-112B71F03A9B}"/>
              </a:ext>
            </a:extLst>
          </p:cNvPr>
          <p:cNvSpPr>
            <a:spLocks noGrp="1" noRot="1" noChangeAspect="1"/>
          </p:cNvSpPr>
          <p:nvPr>
            <p:ph type="sldImg"/>
          </p:nvPr>
        </p:nvSpPr>
        <p:spPr>
          <a:xfrm>
            <a:off x="381003" y="685800"/>
            <a:ext cx="6096003" cy="3429000"/>
          </a:xfrm>
        </p:spPr>
      </p:sp>
      <p:sp>
        <p:nvSpPr>
          <p:cNvPr id="3" name="Google Shape;1101;g3484897fde9_0_24:notes">
            <a:extLst>
              <a:ext uri="{FF2B5EF4-FFF2-40B4-BE49-F238E27FC236}">
                <a16:creationId xmlns:a16="http://schemas.microsoft.com/office/drawing/2014/main" id="{28B6747E-661A-ACAA-4818-A1C5B51DEC1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486;g135e18421cc_13_10:notes">
            <a:extLst>
              <a:ext uri="{FF2B5EF4-FFF2-40B4-BE49-F238E27FC236}">
                <a16:creationId xmlns:a16="http://schemas.microsoft.com/office/drawing/2014/main" id="{0D6AE950-5177-8248-7E11-0CCADB0D4E0E}"/>
              </a:ext>
            </a:extLst>
          </p:cNvPr>
          <p:cNvSpPr>
            <a:spLocks noGrp="1" noRot="1" noChangeAspect="1"/>
          </p:cNvSpPr>
          <p:nvPr>
            <p:ph type="sldImg"/>
          </p:nvPr>
        </p:nvSpPr>
        <p:spPr>
          <a:xfrm>
            <a:off x="381003" y="685800"/>
            <a:ext cx="6096003" cy="3429000"/>
          </a:xfrm>
        </p:spPr>
      </p:sp>
      <p:sp>
        <p:nvSpPr>
          <p:cNvPr id="3" name="Google Shape;1487;g135e18421cc_13_10:notes">
            <a:extLst>
              <a:ext uri="{FF2B5EF4-FFF2-40B4-BE49-F238E27FC236}">
                <a16:creationId xmlns:a16="http://schemas.microsoft.com/office/drawing/2014/main" id="{2B92DB74-76B2-F66B-2BC2-5B38E743CE4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55;g184d99d1a72_0_2:notes">
            <a:extLst>
              <a:ext uri="{FF2B5EF4-FFF2-40B4-BE49-F238E27FC236}">
                <a16:creationId xmlns:a16="http://schemas.microsoft.com/office/drawing/2014/main" id="{8903D68D-050F-ABD6-EADA-AB9D14B7CE0F}"/>
              </a:ext>
            </a:extLst>
          </p:cNvPr>
          <p:cNvSpPr>
            <a:spLocks noGrp="1" noRot="1" noChangeAspect="1"/>
          </p:cNvSpPr>
          <p:nvPr>
            <p:ph type="sldImg"/>
          </p:nvPr>
        </p:nvSpPr>
        <p:spPr>
          <a:xfrm>
            <a:off x="381003" y="685800"/>
            <a:ext cx="6096003" cy="3429000"/>
          </a:xfrm>
        </p:spPr>
      </p:sp>
      <p:sp>
        <p:nvSpPr>
          <p:cNvPr id="3" name="Google Shape;1156;g184d99d1a72_0_2:notes">
            <a:extLst>
              <a:ext uri="{FF2B5EF4-FFF2-40B4-BE49-F238E27FC236}">
                <a16:creationId xmlns:a16="http://schemas.microsoft.com/office/drawing/2014/main" id="{7C97F783-C2C3-FAF3-4F88-8F67E5BE73A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963;g54dda1946d_6_322:notes">
            <a:extLst>
              <a:ext uri="{FF2B5EF4-FFF2-40B4-BE49-F238E27FC236}">
                <a16:creationId xmlns:a16="http://schemas.microsoft.com/office/drawing/2014/main" id="{BFFDB5DE-01C0-2C4E-4B74-DCDCE9A61211}"/>
              </a:ext>
            </a:extLst>
          </p:cNvPr>
          <p:cNvSpPr>
            <a:spLocks noGrp="1" noRot="1" noChangeAspect="1"/>
          </p:cNvSpPr>
          <p:nvPr>
            <p:ph type="sldImg"/>
          </p:nvPr>
        </p:nvSpPr>
        <p:spPr>
          <a:xfrm>
            <a:off x="381003" y="685800"/>
            <a:ext cx="6096003" cy="3429000"/>
          </a:xfrm>
        </p:spPr>
      </p:sp>
      <p:sp>
        <p:nvSpPr>
          <p:cNvPr id="3" name="Google Shape;964;g54dda1946d_6_322:notes">
            <a:extLst>
              <a:ext uri="{FF2B5EF4-FFF2-40B4-BE49-F238E27FC236}">
                <a16:creationId xmlns:a16="http://schemas.microsoft.com/office/drawing/2014/main" id="{140C6C4E-9958-3C97-17DE-B6253770FE3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155;g184d99d1a72_0_2:notes">
            <a:extLst>
              <a:ext uri="{FF2B5EF4-FFF2-40B4-BE49-F238E27FC236}">
                <a16:creationId xmlns:a16="http://schemas.microsoft.com/office/drawing/2014/main" id="{90C867A5-AF29-3B6C-6FC9-8F24150D3468}"/>
              </a:ext>
            </a:extLst>
          </p:cNvPr>
          <p:cNvSpPr>
            <a:spLocks noGrp="1" noRot="1" noChangeAspect="1"/>
          </p:cNvSpPr>
          <p:nvPr>
            <p:ph type="sldImg"/>
          </p:nvPr>
        </p:nvSpPr>
        <p:spPr>
          <a:xfrm>
            <a:off x="381003" y="685800"/>
            <a:ext cx="6096003" cy="3429000"/>
          </a:xfrm>
        </p:spPr>
      </p:sp>
      <p:sp>
        <p:nvSpPr>
          <p:cNvPr id="3" name="Google Shape;1156;g184d99d1a72_0_2:notes">
            <a:extLst>
              <a:ext uri="{FF2B5EF4-FFF2-40B4-BE49-F238E27FC236}">
                <a16:creationId xmlns:a16="http://schemas.microsoft.com/office/drawing/2014/main" id="{E52CD26D-C262-9EF8-9350-77120169AC3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7BAC6EF2-CFB3-FD3B-08F6-9E3D8752D0CB}"/>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D3447821-41CF-6829-6D0D-37CC2A47FE0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B271DCF1-859D-986A-1AC3-4D11B975B013}"/>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7B9A88B9-565D-D8A7-C47F-6E1090DC007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322;g54dda1946d_4_2701:notes">
            <a:extLst>
              <a:ext uri="{FF2B5EF4-FFF2-40B4-BE49-F238E27FC236}">
                <a16:creationId xmlns:a16="http://schemas.microsoft.com/office/drawing/2014/main" id="{E6851354-31D3-B198-73F2-5213266AEB23}"/>
              </a:ext>
            </a:extLst>
          </p:cNvPr>
          <p:cNvSpPr>
            <a:spLocks noGrp="1" noRot="1" noChangeAspect="1"/>
          </p:cNvSpPr>
          <p:nvPr>
            <p:ph type="sldImg"/>
          </p:nvPr>
        </p:nvSpPr>
        <p:spPr>
          <a:xfrm>
            <a:off x="381000" y="685800"/>
            <a:ext cx="6096000" cy="3429000"/>
          </a:xfrm>
        </p:spPr>
      </p:sp>
      <p:sp>
        <p:nvSpPr>
          <p:cNvPr id="3" name="Google Shape;1323;g54dda1946d_4_2701:notes">
            <a:extLst>
              <a:ext uri="{FF2B5EF4-FFF2-40B4-BE49-F238E27FC236}">
                <a16:creationId xmlns:a16="http://schemas.microsoft.com/office/drawing/2014/main" id="{4033A6CC-DE30-D031-F93A-FE3DDA4DCF2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purl.oclc.org/ooxml/drawingml/main" xmlns:r="http://purl.oclc.org/ooxml/officeDocument/relationships" xmlns:p="http://purl.oclc.org/ooxml/presentationml/main" showMasterSp="0">
  <p:cSld>
    <p:spTree>
      <p:nvGrpSpPr>
        <p:cNvPr id="1" name=""/>
        <p:cNvGrpSpPr/>
        <p:nvPr/>
      </p:nvGrpSpPr>
      <p:grpSpPr>
        <a:xfrm>
          <a:off x="0" y="0"/>
          <a:ext cx="0" cy="0"/>
          <a:chOff x="0" y="0"/>
          <a:chExt cx="0" cy="0"/>
        </a:xfrm>
      </p:grpSpPr>
      <p:sp>
        <p:nvSpPr>
          <p:cNvPr id="2" name="Google Shape;1015;g54dda1946d_6_308:notes">
            <a:extLst>
              <a:ext uri="{FF2B5EF4-FFF2-40B4-BE49-F238E27FC236}">
                <a16:creationId xmlns:a16="http://schemas.microsoft.com/office/drawing/2014/main" id="{89E932FA-CC9D-B8B1-ACB4-956B9B11B38E}"/>
              </a:ext>
            </a:extLst>
          </p:cNvPr>
          <p:cNvSpPr>
            <a:spLocks noGrp="1" noRot="1" noChangeAspect="1"/>
          </p:cNvSpPr>
          <p:nvPr>
            <p:ph type="sldImg"/>
          </p:nvPr>
        </p:nvSpPr>
        <p:spPr>
          <a:xfrm>
            <a:off x="381003" y="685800"/>
            <a:ext cx="6096003" cy="3429000"/>
          </a:xfrm>
        </p:spPr>
      </p:sp>
      <p:sp>
        <p:nvSpPr>
          <p:cNvPr id="3" name="Google Shape;1016;g54dda1946d_6_308:notes">
            <a:extLst>
              <a:ext uri="{FF2B5EF4-FFF2-40B4-BE49-F238E27FC236}">
                <a16:creationId xmlns:a16="http://schemas.microsoft.com/office/drawing/2014/main" id="{FC2BFFA2-4818-2B1E-D7DE-86CD40A053A9}"/>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1.xml.rels><?xml version="1.0" encoding="UTF-8" standalone="yes"?>
<Relationships xmlns="http://schemas.openxmlformats.org/package/2006/relationships"><Relationship Id="rId3" Type="http://purl.oclc.org/ooxml/officeDocument/relationships/hyperlink" Target="http://bit.ly/2TtBDfr" TargetMode="External"/><Relationship Id="rId2" Type="http://purl.oclc.org/ooxml/officeDocument/relationships/hyperlink" Target="https://bit.ly/3A1uf1Q" TargetMode="External"/><Relationship Id="rId1" Type="http://purl.oclc.org/ooxml/officeDocument/relationships/slideMaster" Target="../slideMasters/slideMaster1.xml"/></Relationships>
</file>

<file path=ppt/slideLayouts/_rels/slideLayout2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p:spTree>
      <p:nvGrpSpPr>
        <p:cNvPr id="1" name=""/>
        <p:cNvGrpSpPr/>
        <p:nvPr/>
      </p:nvGrpSpPr>
      <p:grpSpPr>
        <a:xfrm>
          <a:off x="0" y="0"/>
          <a:ext cx="0" cy="0"/>
          <a:chOff x="0" y="0"/>
          <a:chExt cx="0" cy="0"/>
        </a:xfrm>
      </p:grpSpPr>
      <p:sp>
        <p:nvSpPr>
          <p:cNvPr id="2" name="Google Shape;9;p2">
            <a:extLst>
              <a:ext uri="{FF2B5EF4-FFF2-40B4-BE49-F238E27FC236}">
                <a16:creationId xmlns:a16="http://schemas.microsoft.com/office/drawing/2014/main" id="{C9D135F5-967E-E11A-9B2F-D30540748C8C}"/>
              </a:ext>
            </a:extLst>
          </p:cNvPr>
          <p:cNvSpPr txBox="1">
            <a:spLocks noGrp="1"/>
          </p:cNvSpPr>
          <p:nvPr>
            <p:ph type="ctrTitle"/>
          </p:nvPr>
        </p:nvSpPr>
        <p:spPr>
          <a:xfrm>
            <a:off x="713222" y="1144499"/>
            <a:ext cx="4112102" cy="2378701"/>
          </a:xfrm>
        </p:spPr>
        <p:txBody>
          <a:bodyPr anchor="b"/>
          <a:lstStyle>
            <a:lvl1pPr>
              <a:defRPr sz="5000"/>
            </a:lvl1pPr>
          </a:lstStyle>
          <a:p>
            <a:pPr lvl="0"/>
            <a:endParaRPr lang="en-US"/>
          </a:p>
        </p:txBody>
      </p:sp>
      <p:sp>
        <p:nvSpPr>
          <p:cNvPr id="3" name="Google Shape;10;p2">
            <a:extLst>
              <a:ext uri="{FF2B5EF4-FFF2-40B4-BE49-F238E27FC236}">
                <a16:creationId xmlns:a16="http://schemas.microsoft.com/office/drawing/2014/main" id="{6DCBC744-BC9B-9D30-E971-141A285F7E24}"/>
              </a:ext>
            </a:extLst>
          </p:cNvPr>
          <p:cNvSpPr txBox="1">
            <a:spLocks noGrp="1"/>
          </p:cNvSpPr>
          <p:nvPr>
            <p:ph type="subTitle" idx="1"/>
          </p:nvPr>
        </p:nvSpPr>
        <p:spPr>
          <a:xfrm>
            <a:off x="713222" y="3523201"/>
            <a:ext cx="4112102" cy="475798"/>
          </a:xfrm>
        </p:spPr>
        <p:txBody>
          <a:bodyPr/>
          <a:lstStyle>
            <a:lvl1pPr>
              <a:buNone/>
              <a:defRPr sz="1600"/>
            </a:lvl1pPr>
          </a:lstStyle>
          <a:p>
            <a:pPr lvl="0"/>
            <a:endParaRPr lang="en-US"/>
          </a:p>
        </p:txBody>
      </p:sp>
      <p:sp>
        <p:nvSpPr>
          <p:cNvPr id="4" name="Google Shape;11;p2">
            <a:extLst>
              <a:ext uri="{FF2B5EF4-FFF2-40B4-BE49-F238E27FC236}">
                <a16:creationId xmlns:a16="http://schemas.microsoft.com/office/drawing/2014/main" id="{AF078D70-307A-48D1-4AA0-1F8D3C3FFDCD}"/>
              </a:ext>
            </a:extLst>
          </p:cNvPr>
          <p:cNvSpPr/>
          <p:nvPr/>
        </p:nvSpPr>
        <p:spPr>
          <a:xfrm rot="10799991">
            <a:off x="-1604590" y="-845162"/>
            <a:ext cx="3281415" cy="2132810"/>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2;p2">
            <a:extLst>
              <a:ext uri="{FF2B5EF4-FFF2-40B4-BE49-F238E27FC236}">
                <a16:creationId xmlns:a16="http://schemas.microsoft.com/office/drawing/2014/main" id="{D6A66AF9-DCB8-6378-3DB6-CB0C9A848F4C}"/>
              </a:ext>
            </a:extLst>
          </p:cNvPr>
          <p:cNvSpPr/>
          <p:nvPr/>
        </p:nvSpPr>
        <p:spPr>
          <a:xfrm rot="11700011" flipH="1">
            <a:off x="-1515205" y="4121345"/>
            <a:ext cx="3953582" cy="192176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258999894"/>
      </p:ext>
    </p:extLst>
  </p:cSld>
  <p:clrMapOvr>
    <a:masterClrMapping/>
  </p:clrMapOvr>
  <p:hf sldNum="0" hdr="0" ftr="0" dt="0"/>
</p:sldLayout>
</file>

<file path=ppt/slideLayouts/slideLayout10.xml><?xml version="1.0" encoding="utf-8"?>
<p:sldLayout xmlns:a="http://purl.oclc.org/ooxml/drawingml/main" xmlns:r="http://purl.oclc.org/ooxml/officeDocument/relationships" xmlns:p="http://purl.oclc.org/ooxml/presentationml/main" preserve="1">
  <p:cSld name="BIG_NUMBER">
    <p:spTree>
      <p:nvGrpSpPr>
        <p:cNvPr id="1" name=""/>
        <p:cNvGrpSpPr/>
        <p:nvPr/>
      </p:nvGrpSpPr>
      <p:grpSpPr>
        <a:xfrm>
          <a:off x="0" y="0"/>
          <a:ext cx="0" cy="0"/>
          <a:chOff x="0" y="0"/>
          <a:chExt cx="0" cy="0"/>
        </a:xfrm>
      </p:grpSpPr>
      <p:sp>
        <p:nvSpPr>
          <p:cNvPr id="2" name="Google Shape;162;p11">
            <a:extLst>
              <a:ext uri="{FF2B5EF4-FFF2-40B4-BE49-F238E27FC236}">
                <a16:creationId xmlns:a16="http://schemas.microsoft.com/office/drawing/2014/main" id="{1B6F33B8-5ECF-8217-4F12-D923DC2AE897}"/>
              </a:ext>
            </a:extLst>
          </p:cNvPr>
          <p:cNvSpPr txBox="1">
            <a:spLocks noGrp="1"/>
          </p:cNvSpPr>
          <p:nvPr>
            <p:ph type="title"/>
          </p:nvPr>
        </p:nvSpPr>
        <p:spPr>
          <a:xfrm>
            <a:off x="713222" y="1477359"/>
            <a:ext cx="6575999" cy="1526700"/>
          </a:xfrm>
        </p:spPr>
        <p:txBody>
          <a:bodyPr anchor="b"/>
          <a:lstStyle>
            <a:lvl1pPr>
              <a:defRPr sz="6000"/>
            </a:lvl1pPr>
          </a:lstStyle>
          <a:p>
            <a:pPr lvl="0"/>
            <a:r>
              <a:rPr lang="en-US"/>
              <a:t>xx%</a:t>
            </a:r>
          </a:p>
        </p:txBody>
      </p:sp>
      <p:sp>
        <p:nvSpPr>
          <p:cNvPr id="3" name="Google Shape;163;p11">
            <a:extLst>
              <a:ext uri="{FF2B5EF4-FFF2-40B4-BE49-F238E27FC236}">
                <a16:creationId xmlns:a16="http://schemas.microsoft.com/office/drawing/2014/main" id="{F2F0EC3B-B6E5-7048-ADDB-526D9757AA64}"/>
              </a:ext>
            </a:extLst>
          </p:cNvPr>
          <p:cNvSpPr txBox="1">
            <a:spLocks noGrp="1"/>
          </p:cNvSpPr>
          <p:nvPr>
            <p:ph type="subTitle" idx="4294967295"/>
          </p:nvPr>
        </p:nvSpPr>
        <p:spPr>
          <a:xfrm>
            <a:off x="713222" y="3169036"/>
            <a:ext cx="6575999" cy="497104"/>
          </a:xfrm>
        </p:spPr>
        <p:txBody>
          <a:bodyPr/>
          <a:lstStyle>
            <a:lvl1pPr>
              <a:buNone/>
              <a:defRPr sz="1600"/>
            </a:lvl1pPr>
          </a:lstStyle>
          <a:p>
            <a:pPr lvl="0"/>
            <a:endParaRPr lang="en-US"/>
          </a:p>
        </p:txBody>
      </p:sp>
      <p:sp>
        <p:nvSpPr>
          <p:cNvPr id="4" name="Google Shape;164;p11">
            <a:extLst>
              <a:ext uri="{FF2B5EF4-FFF2-40B4-BE49-F238E27FC236}">
                <a16:creationId xmlns:a16="http://schemas.microsoft.com/office/drawing/2014/main" id="{AC3DE9A4-8728-118E-8A0B-82CBC7F5EEB3}"/>
              </a:ext>
            </a:extLst>
          </p:cNvPr>
          <p:cNvSpPr/>
          <p:nvPr/>
        </p:nvSpPr>
        <p:spPr>
          <a:xfrm rot="19699820" flipH="1">
            <a:off x="-500057" y="-436069"/>
            <a:ext cx="1729605" cy="1398556"/>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65;p11">
            <a:extLst>
              <a:ext uri="{FF2B5EF4-FFF2-40B4-BE49-F238E27FC236}">
                <a16:creationId xmlns:a16="http://schemas.microsoft.com/office/drawing/2014/main" id="{446BC63B-2D99-34F6-9C55-DD5A3D6D7BAD}"/>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66;p11">
            <a:extLst>
              <a:ext uri="{FF2B5EF4-FFF2-40B4-BE49-F238E27FC236}">
                <a16:creationId xmlns:a16="http://schemas.microsoft.com/office/drawing/2014/main" id="{4CA5875B-2104-3A1E-80FB-60CC2CF08DCB}"/>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167;p11">
            <a:extLst>
              <a:ext uri="{FF2B5EF4-FFF2-40B4-BE49-F238E27FC236}">
                <a16:creationId xmlns:a16="http://schemas.microsoft.com/office/drawing/2014/main" id="{14E1D475-D774-42C6-6175-EC2E0C17FD96}"/>
              </a:ext>
            </a:extLst>
          </p:cNvPr>
          <p:cNvSpPr/>
          <p:nvPr/>
        </p:nvSpPr>
        <p:spPr>
          <a:xfrm rot="531597" flipH="1">
            <a:off x="-1222791" y="3829407"/>
            <a:ext cx="2902963" cy="2347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8" name="Google Shape;168;p11">
            <a:extLst>
              <a:ext uri="{FF2B5EF4-FFF2-40B4-BE49-F238E27FC236}">
                <a16:creationId xmlns:a16="http://schemas.microsoft.com/office/drawing/2014/main" id="{B8DA3F7F-5E3B-3631-69D0-BAFDDC55168D}"/>
              </a:ext>
            </a:extLst>
          </p:cNvPr>
          <p:cNvGrpSpPr/>
          <p:nvPr/>
        </p:nvGrpSpPr>
        <p:grpSpPr>
          <a:xfrm>
            <a:off x="7441506" y="289855"/>
            <a:ext cx="1366908" cy="1382097"/>
            <a:chOff x="7441506" y="289855"/>
            <a:chExt cx="1366908" cy="1382097"/>
          </a:xfrm>
        </p:grpSpPr>
        <p:sp>
          <p:nvSpPr>
            <p:cNvPr id="9" name="Google Shape;169;p11">
              <a:extLst>
                <a:ext uri="{FF2B5EF4-FFF2-40B4-BE49-F238E27FC236}">
                  <a16:creationId xmlns:a16="http://schemas.microsoft.com/office/drawing/2014/main" id="{5803F09B-8DE9-8AE6-FDF2-B451283EE202}"/>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70;p11">
              <a:extLst>
                <a:ext uri="{FF2B5EF4-FFF2-40B4-BE49-F238E27FC236}">
                  <a16:creationId xmlns:a16="http://schemas.microsoft.com/office/drawing/2014/main" id="{A596951B-A7BB-1476-94BF-2387374A504C}"/>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1" name="Google Shape;171;p11">
              <a:extLst>
                <a:ext uri="{FF2B5EF4-FFF2-40B4-BE49-F238E27FC236}">
                  <a16:creationId xmlns:a16="http://schemas.microsoft.com/office/drawing/2014/main" id="{3951D0C5-2269-20D9-65CB-2DB79676297C}"/>
                </a:ext>
              </a:extLst>
            </p:cNvPr>
            <p:cNvGrpSpPr/>
            <p:nvPr/>
          </p:nvGrpSpPr>
          <p:grpSpPr>
            <a:xfrm>
              <a:off x="7441506" y="353461"/>
              <a:ext cx="1238152" cy="1253304"/>
              <a:chOff x="7441506" y="353461"/>
              <a:chExt cx="1238152" cy="1253304"/>
            </a:xfrm>
          </p:grpSpPr>
          <p:sp>
            <p:nvSpPr>
              <p:cNvPr id="12" name="Google Shape;172;p11">
                <a:extLst>
                  <a:ext uri="{FF2B5EF4-FFF2-40B4-BE49-F238E27FC236}">
                    <a16:creationId xmlns:a16="http://schemas.microsoft.com/office/drawing/2014/main" id="{610A8C73-B2EE-1B17-668F-5A9A6C4ABB7A}"/>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73;p11">
                <a:extLst>
                  <a:ext uri="{FF2B5EF4-FFF2-40B4-BE49-F238E27FC236}">
                    <a16:creationId xmlns:a16="http://schemas.microsoft.com/office/drawing/2014/main" id="{B49851D1-229C-2686-CA8C-3B6DA24EB981}"/>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4" name="Google Shape;174;p11">
                <a:extLst>
                  <a:ext uri="{FF2B5EF4-FFF2-40B4-BE49-F238E27FC236}">
                    <a16:creationId xmlns:a16="http://schemas.microsoft.com/office/drawing/2014/main" id="{6701524E-26A6-8F6C-A8D4-083DEB8C1F07}"/>
                  </a:ext>
                </a:extLst>
              </p:cNvPr>
              <p:cNvGrpSpPr/>
              <p:nvPr/>
            </p:nvGrpSpPr>
            <p:grpSpPr>
              <a:xfrm>
                <a:off x="7498902" y="394929"/>
                <a:ext cx="161200" cy="40681"/>
                <a:chOff x="7498902" y="394929"/>
                <a:chExt cx="161200" cy="40681"/>
              </a:xfrm>
            </p:grpSpPr>
            <p:sp>
              <p:nvSpPr>
                <p:cNvPr id="15" name="Google Shape;175;p11">
                  <a:extLst>
                    <a:ext uri="{FF2B5EF4-FFF2-40B4-BE49-F238E27FC236}">
                      <a16:creationId xmlns:a16="http://schemas.microsoft.com/office/drawing/2014/main" id="{E68DF698-6A21-AC3B-93D6-D7978FB18DE7}"/>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76;p11">
                  <a:extLst>
                    <a:ext uri="{FF2B5EF4-FFF2-40B4-BE49-F238E27FC236}">
                      <a16:creationId xmlns:a16="http://schemas.microsoft.com/office/drawing/2014/main" id="{C7D08A00-FE0A-A2E4-57E4-E150B23DD9CD}"/>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177;p11">
                  <a:extLst>
                    <a:ext uri="{FF2B5EF4-FFF2-40B4-BE49-F238E27FC236}">
                      <a16:creationId xmlns:a16="http://schemas.microsoft.com/office/drawing/2014/main" id="{AE203D27-88CE-F46E-1224-202DAF9C4733}"/>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8" name="Google Shape;178;p11">
              <a:extLst>
                <a:ext uri="{FF2B5EF4-FFF2-40B4-BE49-F238E27FC236}">
                  <a16:creationId xmlns:a16="http://schemas.microsoft.com/office/drawing/2014/main" id="{5AC58A3F-668D-40B7-6B94-252290B3BE33}"/>
                </a:ext>
              </a:extLst>
            </p:cNvPr>
            <p:cNvGrpSpPr/>
            <p:nvPr/>
          </p:nvGrpSpPr>
          <p:grpSpPr>
            <a:xfrm>
              <a:off x="7612270" y="594963"/>
              <a:ext cx="896614" cy="922675"/>
              <a:chOff x="7612270" y="594963"/>
              <a:chExt cx="896614" cy="922675"/>
            </a:xfrm>
          </p:grpSpPr>
          <p:grpSp>
            <p:nvGrpSpPr>
              <p:cNvPr id="19" name="Google Shape;179;p11">
                <a:extLst>
                  <a:ext uri="{FF2B5EF4-FFF2-40B4-BE49-F238E27FC236}">
                    <a16:creationId xmlns:a16="http://schemas.microsoft.com/office/drawing/2014/main" id="{E1C264A8-48E3-452E-5BD0-542D25A43856}"/>
                  </a:ext>
                </a:extLst>
              </p:cNvPr>
              <p:cNvGrpSpPr/>
              <p:nvPr/>
            </p:nvGrpSpPr>
            <p:grpSpPr>
              <a:xfrm>
                <a:off x="7612270" y="1245504"/>
                <a:ext cx="382155" cy="265513"/>
                <a:chOff x="7612270" y="1245504"/>
                <a:chExt cx="382155" cy="265513"/>
              </a:xfrm>
            </p:grpSpPr>
            <p:sp>
              <p:nvSpPr>
                <p:cNvPr id="20" name="Google Shape;180;p11">
                  <a:extLst>
                    <a:ext uri="{FF2B5EF4-FFF2-40B4-BE49-F238E27FC236}">
                      <a16:creationId xmlns:a16="http://schemas.microsoft.com/office/drawing/2014/main" id="{09CA2CAB-91D3-F556-3833-FFC9FF882A20}"/>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81;p11">
                  <a:extLst>
                    <a:ext uri="{FF2B5EF4-FFF2-40B4-BE49-F238E27FC236}">
                      <a16:creationId xmlns:a16="http://schemas.microsoft.com/office/drawing/2014/main" id="{5A3378F4-9205-0BA7-5726-1A83DCAB946C}"/>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82;p11">
                  <a:extLst>
                    <a:ext uri="{FF2B5EF4-FFF2-40B4-BE49-F238E27FC236}">
                      <a16:creationId xmlns:a16="http://schemas.microsoft.com/office/drawing/2014/main" id="{6CE7DCD8-4D5E-EDC0-3A8B-2F1C25A7A62E}"/>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83;p11">
                  <a:extLst>
                    <a:ext uri="{FF2B5EF4-FFF2-40B4-BE49-F238E27FC236}">
                      <a16:creationId xmlns:a16="http://schemas.microsoft.com/office/drawing/2014/main" id="{CF3F3F32-D048-AFC0-3E96-03D52089908F}"/>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84;p11">
                  <a:extLst>
                    <a:ext uri="{FF2B5EF4-FFF2-40B4-BE49-F238E27FC236}">
                      <a16:creationId xmlns:a16="http://schemas.microsoft.com/office/drawing/2014/main" id="{FE92336E-C765-6AA9-3F27-6CADBE723D0C}"/>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85;p11">
                  <a:extLst>
                    <a:ext uri="{FF2B5EF4-FFF2-40B4-BE49-F238E27FC236}">
                      <a16:creationId xmlns:a16="http://schemas.microsoft.com/office/drawing/2014/main" id="{62907371-D01D-BE51-B7BD-5C96A4D22C36}"/>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86;p11">
                  <a:extLst>
                    <a:ext uri="{FF2B5EF4-FFF2-40B4-BE49-F238E27FC236}">
                      <a16:creationId xmlns:a16="http://schemas.microsoft.com/office/drawing/2014/main" id="{69D96EA0-B303-28AC-E40E-384FEA40B797}"/>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87;p11">
                  <a:extLst>
                    <a:ext uri="{FF2B5EF4-FFF2-40B4-BE49-F238E27FC236}">
                      <a16:creationId xmlns:a16="http://schemas.microsoft.com/office/drawing/2014/main" id="{50054667-DFDE-C508-547B-40D27E21E056}"/>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188;p11">
                  <a:extLst>
                    <a:ext uri="{FF2B5EF4-FFF2-40B4-BE49-F238E27FC236}">
                      <a16:creationId xmlns:a16="http://schemas.microsoft.com/office/drawing/2014/main" id="{68C4FB82-668D-3ABB-74A2-095151B04155}"/>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89;p11">
                  <a:extLst>
                    <a:ext uri="{FF2B5EF4-FFF2-40B4-BE49-F238E27FC236}">
                      <a16:creationId xmlns:a16="http://schemas.microsoft.com/office/drawing/2014/main" id="{C6EB6FF8-C3C6-381E-6E90-45673F321F37}"/>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190;p11">
                <a:extLst>
                  <a:ext uri="{FF2B5EF4-FFF2-40B4-BE49-F238E27FC236}">
                    <a16:creationId xmlns:a16="http://schemas.microsoft.com/office/drawing/2014/main" id="{54CA6C4B-39E0-0713-A767-2A401F4FDA7B}"/>
                  </a:ext>
                </a:extLst>
              </p:cNvPr>
              <p:cNvGrpSpPr/>
              <p:nvPr/>
            </p:nvGrpSpPr>
            <p:grpSpPr>
              <a:xfrm>
                <a:off x="8126135" y="594963"/>
                <a:ext cx="382155" cy="265513"/>
                <a:chOff x="8126135" y="594963"/>
                <a:chExt cx="382155" cy="265513"/>
              </a:xfrm>
            </p:grpSpPr>
            <p:sp>
              <p:nvSpPr>
                <p:cNvPr id="31" name="Google Shape;191;p11">
                  <a:extLst>
                    <a:ext uri="{FF2B5EF4-FFF2-40B4-BE49-F238E27FC236}">
                      <a16:creationId xmlns:a16="http://schemas.microsoft.com/office/drawing/2014/main" id="{95FA2F4C-41AD-153D-09B3-54CF0F5B1C8A}"/>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92;p11">
                  <a:extLst>
                    <a:ext uri="{FF2B5EF4-FFF2-40B4-BE49-F238E27FC236}">
                      <a16:creationId xmlns:a16="http://schemas.microsoft.com/office/drawing/2014/main" id="{0A39A099-7C5F-8627-D0D0-C326CABAB9BD}"/>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93;p11">
                  <a:extLst>
                    <a:ext uri="{FF2B5EF4-FFF2-40B4-BE49-F238E27FC236}">
                      <a16:creationId xmlns:a16="http://schemas.microsoft.com/office/drawing/2014/main" id="{5BF2B7BD-8E0A-E331-2F95-1FBEFB11A41D}"/>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94;p11">
                  <a:extLst>
                    <a:ext uri="{FF2B5EF4-FFF2-40B4-BE49-F238E27FC236}">
                      <a16:creationId xmlns:a16="http://schemas.microsoft.com/office/drawing/2014/main" id="{BBD12566-6075-B834-0358-A0D714880598}"/>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95;p11">
                  <a:extLst>
                    <a:ext uri="{FF2B5EF4-FFF2-40B4-BE49-F238E27FC236}">
                      <a16:creationId xmlns:a16="http://schemas.microsoft.com/office/drawing/2014/main" id="{36DBAB6A-FD17-A1C4-DD07-E769D655B381}"/>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96;p11">
                  <a:extLst>
                    <a:ext uri="{FF2B5EF4-FFF2-40B4-BE49-F238E27FC236}">
                      <a16:creationId xmlns:a16="http://schemas.microsoft.com/office/drawing/2014/main" id="{BAFE7F62-4BC1-E12F-ED16-50C15E11B7F3}"/>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97;p11">
                  <a:extLst>
                    <a:ext uri="{FF2B5EF4-FFF2-40B4-BE49-F238E27FC236}">
                      <a16:creationId xmlns:a16="http://schemas.microsoft.com/office/drawing/2014/main" id="{BCC41EA7-F4D9-4CC3-41D0-E27DAE688593}"/>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98;p11">
                  <a:extLst>
                    <a:ext uri="{FF2B5EF4-FFF2-40B4-BE49-F238E27FC236}">
                      <a16:creationId xmlns:a16="http://schemas.microsoft.com/office/drawing/2014/main" id="{102AEB98-EE26-583E-15F8-583F09AABD65}"/>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199;p11">
                  <a:extLst>
                    <a:ext uri="{FF2B5EF4-FFF2-40B4-BE49-F238E27FC236}">
                      <a16:creationId xmlns:a16="http://schemas.microsoft.com/office/drawing/2014/main" id="{A2A66E52-F574-0E8A-185B-C6F555E5B5F4}"/>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200;p11">
                  <a:extLst>
                    <a:ext uri="{FF2B5EF4-FFF2-40B4-BE49-F238E27FC236}">
                      <a16:creationId xmlns:a16="http://schemas.microsoft.com/office/drawing/2014/main" id="{63BB3664-597A-9F3F-E559-446221CEA45C}"/>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1" name="Google Shape;201;p11">
                <a:extLst>
                  <a:ext uri="{FF2B5EF4-FFF2-40B4-BE49-F238E27FC236}">
                    <a16:creationId xmlns:a16="http://schemas.microsoft.com/office/drawing/2014/main" id="{4DD628C1-7163-4EEE-1365-AED099728B56}"/>
                  </a:ext>
                </a:extLst>
              </p:cNvPr>
              <p:cNvGrpSpPr/>
              <p:nvPr/>
            </p:nvGrpSpPr>
            <p:grpSpPr>
              <a:xfrm>
                <a:off x="8126135" y="923479"/>
                <a:ext cx="382155" cy="191731"/>
                <a:chOff x="8126135" y="923479"/>
                <a:chExt cx="382155" cy="191731"/>
              </a:xfrm>
            </p:grpSpPr>
            <p:sp>
              <p:nvSpPr>
                <p:cNvPr id="42" name="Google Shape;202;p11">
                  <a:extLst>
                    <a:ext uri="{FF2B5EF4-FFF2-40B4-BE49-F238E27FC236}">
                      <a16:creationId xmlns:a16="http://schemas.microsoft.com/office/drawing/2014/main" id="{875EB1F3-031A-8C97-1B98-AFA55CA7354A}"/>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203;p11">
                  <a:extLst>
                    <a:ext uri="{FF2B5EF4-FFF2-40B4-BE49-F238E27FC236}">
                      <a16:creationId xmlns:a16="http://schemas.microsoft.com/office/drawing/2014/main" id="{A2509B79-467F-E749-7BD8-458AE61CE6D6}"/>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204;p11">
                  <a:extLst>
                    <a:ext uri="{FF2B5EF4-FFF2-40B4-BE49-F238E27FC236}">
                      <a16:creationId xmlns:a16="http://schemas.microsoft.com/office/drawing/2014/main" id="{07D82954-7487-85C8-FB65-6A39AE5243B8}"/>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205;p11">
                  <a:extLst>
                    <a:ext uri="{FF2B5EF4-FFF2-40B4-BE49-F238E27FC236}">
                      <a16:creationId xmlns:a16="http://schemas.microsoft.com/office/drawing/2014/main" id="{CDF39400-CAEC-FA4F-335B-EAF2B96D3C14}"/>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206;p11">
                  <a:extLst>
                    <a:ext uri="{FF2B5EF4-FFF2-40B4-BE49-F238E27FC236}">
                      <a16:creationId xmlns:a16="http://schemas.microsoft.com/office/drawing/2014/main" id="{36016CF0-AEB0-0FAE-A6F1-5962BA9ABBD4}"/>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207;p11">
                  <a:extLst>
                    <a:ext uri="{FF2B5EF4-FFF2-40B4-BE49-F238E27FC236}">
                      <a16:creationId xmlns:a16="http://schemas.microsoft.com/office/drawing/2014/main" id="{50B9B986-FAA8-5935-D631-F20A3E18A2ED}"/>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208;p11">
                  <a:extLst>
                    <a:ext uri="{FF2B5EF4-FFF2-40B4-BE49-F238E27FC236}">
                      <a16:creationId xmlns:a16="http://schemas.microsoft.com/office/drawing/2014/main" id="{2185F0CB-A0E8-312E-CA6D-46512202ACB1}"/>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209;p11">
                  <a:extLst>
                    <a:ext uri="{FF2B5EF4-FFF2-40B4-BE49-F238E27FC236}">
                      <a16:creationId xmlns:a16="http://schemas.microsoft.com/office/drawing/2014/main" id="{93EAD69A-AD4B-7CCB-E0DE-45238E0F7567}"/>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50" name="Google Shape;210;p11">
                <a:extLst>
                  <a:ext uri="{FF2B5EF4-FFF2-40B4-BE49-F238E27FC236}">
                    <a16:creationId xmlns:a16="http://schemas.microsoft.com/office/drawing/2014/main" id="{A9962650-4117-591C-A3AC-3DE5CAFA1350}"/>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211;p11">
                <a:extLst>
                  <a:ext uri="{FF2B5EF4-FFF2-40B4-BE49-F238E27FC236}">
                    <a16:creationId xmlns:a16="http://schemas.microsoft.com/office/drawing/2014/main" id="{EE8445A3-BDFF-87E7-D4E2-DDC85CD7C741}"/>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2" name="Google Shape;212;p11">
              <a:extLst>
                <a:ext uri="{FF2B5EF4-FFF2-40B4-BE49-F238E27FC236}">
                  <a16:creationId xmlns:a16="http://schemas.microsoft.com/office/drawing/2014/main" id="{D6F5F134-2643-A71C-D593-E2EBE2F87977}"/>
                </a:ext>
              </a:extLst>
            </p:cNvPr>
            <p:cNvGrpSpPr/>
            <p:nvPr/>
          </p:nvGrpSpPr>
          <p:grpSpPr>
            <a:xfrm>
              <a:off x="7553245" y="556211"/>
              <a:ext cx="492916" cy="600532"/>
              <a:chOff x="7553245" y="556211"/>
              <a:chExt cx="492916" cy="600532"/>
            </a:xfrm>
          </p:grpSpPr>
          <p:grpSp>
            <p:nvGrpSpPr>
              <p:cNvPr id="53" name="Google Shape;213;p11">
                <a:extLst>
                  <a:ext uri="{FF2B5EF4-FFF2-40B4-BE49-F238E27FC236}">
                    <a16:creationId xmlns:a16="http://schemas.microsoft.com/office/drawing/2014/main" id="{175D4ECB-6479-CFF9-5CC8-D2B400D5425A}"/>
                  </a:ext>
                </a:extLst>
              </p:cNvPr>
              <p:cNvGrpSpPr/>
              <p:nvPr/>
            </p:nvGrpSpPr>
            <p:grpSpPr>
              <a:xfrm>
                <a:off x="7566422" y="569442"/>
                <a:ext cx="472524" cy="580012"/>
                <a:chOff x="7566422" y="569442"/>
                <a:chExt cx="472524" cy="580012"/>
              </a:xfrm>
            </p:grpSpPr>
            <p:sp>
              <p:nvSpPr>
                <p:cNvPr id="54" name="Google Shape;214;p11">
                  <a:extLst>
                    <a:ext uri="{FF2B5EF4-FFF2-40B4-BE49-F238E27FC236}">
                      <a16:creationId xmlns:a16="http://schemas.microsoft.com/office/drawing/2014/main" id="{63011F9E-3738-8D86-5906-6498E0CA0BAF}"/>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215;p11">
                  <a:extLst>
                    <a:ext uri="{FF2B5EF4-FFF2-40B4-BE49-F238E27FC236}">
                      <a16:creationId xmlns:a16="http://schemas.microsoft.com/office/drawing/2014/main" id="{E9873032-E12D-B20D-CC1B-7B4DD22AA0C0}"/>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216;p11">
                  <a:extLst>
                    <a:ext uri="{FF2B5EF4-FFF2-40B4-BE49-F238E27FC236}">
                      <a16:creationId xmlns:a16="http://schemas.microsoft.com/office/drawing/2014/main" id="{82897E30-293C-5616-4F25-1C43EC63B42C}"/>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217;p11">
                  <a:extLst>
                    <a:ext uri="{FF2B5EF4-FFF2-40B4-BE49-F238E27FC236}">
                      <a16:creationId xmlns:a16="http://schemas.microsoft.com/office/drawing/2014/main" id="{60557574-6211-B7D1-4542-A9E413C2280A}"/>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8" name="Google Shape;218;p11">
                <a:extLst>
                  <a:ext uri="{FF2B5EF4-FFF2-40B4-BE49-F238E27FC236}">
                    <a16:creationId xmlns:a16="http://schemas.microsoft.com/office/drawing/2014/main" id="{2397F71A-DFF5-CB3E-EA25-C23AD7A24880}"/>
                  </a:ext>
                </a:extLst>
              </p:cNvPr>
              <p:cNvGrpSpPr/>
              <p:nvPr/>
            </p:nvGrpSpPr>
            <p:grpSpPr>
              <a:xfrm>
                <a:off x="7553245" y="556211"/>
                <a:ext cx="492916" cy="600532"/>
                <a:chOff x="7553245" y="556211"/>
                <a:chExt cx="492916" cy="600532"/>
              </a:xfrm>
            </p:grpSpPr>
            <p:grpSp>
              <p:nvGrpSpPr>
                <p:cNvPr id="59" name="Google Shape;219;p11">
                  <a:extLst>
                    <a:ext uri="{FF2B5EF4-FFF2-40B4-BE49-F238E27FC236}">
                      <a16:creationId xmlns:a16="http://schemas.microsoft.com/office/drawing/2014/main" id="{1FF70E05-12A8-5DB9-7886-99AF106261F9}"/>
                    </a:ext>
                  </a:extLst>
                </p:cNvPr>
                <p:cNvGrpSpPr/>
                <p:nvPr/>
              </p:nvGrpSpPr>
              <p:grpSpPr>
                <a:xfrm>
                  <a:off x="7553245" y="556211"/>
                  <a:ext cx="492916" cy="26481"/>
                  <a:chOff x="7553245" y="556211"/>
                  <a:chExt cx="492916" cy="26481"/>
                </a:xfrm>
              </p:grpSpPr>
              <p:sp>
                <p:nvSpPr>
                  <p:cNvPr id="60" name="Google Shape;220;p11">
                    <a:extLst>
                      <a:ext uri="{FF2B5EF4-FFF2-40B4-BE49-F238E27FC236}">
                        <a16:creationId xmlns:a16="http://schemas.microsoft.com/office/drawing/2014/main" id="{4CBDCE93-3B8F-A107-3358-9FDA4A3E0CCC}"/>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1" name="Google Shape;221;p11">
                    <a:extLst>
                      <a:ext uri="{FF2B5EF4-FFF2-40B4-BE49-F238E27FC236}">
                        <a16:creationId xmlns:a16="http://schemas.microsoft.com/office/drawing/2014/main" id="{3A63E94A-5A28-9546-C804-9F112BF73C37}"/>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222;p11">
                    <a:extLst>
                      <a:ext uri="{FF2B5EF4-FFF2-40B4-BE49-F238E27FC236}">
                        <a16:creationId xmlns:a16="http://schemas.microsoft.com/office/drawing/2014/main" id="{181902C5-319B-CC82-E3E3-D3A5F6BA948A}"/>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223;p11">
                  <a:extLst>
                    <a:ext uri="{FF2B5EF4-FFF2-40B4-BE49-F238E27FC236}">
                      <a16:creationId xmlns:a16="http://schemas.microsoft.com/office/drawing/2014/main" id="{FB01683F-1EF1-893B-C120-202616FB981F}"/>
                    </a:ext>
                  </a:extLst>
                </p:cNvPr>
                <p:cNvGrpSpPr/>
                <p:nvPr/>
              </p:nvGrpSpPr>
              <p:grpSpPr>
                <a:xfrm>
                  <a:off x="7553245" y="843204"/>
                  <a:ext cx="492916" cy="26481"/>
                  <a:chOff x="7553245" y="843204"/>
                  <a:chExt cx="492916" cy="26481"/>
                </a:xfrm>
              </p:grpSpPr>
              <p:sp>
                <p:nvSpPr>
                  <p:cNvPr id="64" name="Google Shape;224;p11">
                    <a:extLst>
                      <a:ext uri="{FF2B5EF4-FFF2-40B4-BE49-F238E27FC236}">
                        <a16:creationId xmlns:a16="http://schemas.microsoft.com/office/drawing/2014/main" id="{482C0B77-C9AC-2746-5F6B-838FA8E30D1A}"/>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225;p11">
                    <a:extLst>
                      <a:ext uri="{FF2B5EF4-FFF2-40B4-BE49-F238E27FC236}">
                        <a16:creationId xmlns:a16="http://schemas.microsoft.com/office/drawing/2014/main" id="{88E413AA-04DA-6EB9-1764-EF197D289865}"/>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6" name="Google Shape;226;p11">
                  <a:extLst>
                    <a:ext uri="{FF2B5EF4-FFF2-40B4-BE49-F238E27FC236}">
                      <a16:creationId xmlns:a16="http://schemas.microsoft.com/office/drawing/2014/main" id="{65209722-612C-D412-9A1B-AC526EAA87A4}"/>
                    </a:ext>
                  </a:extLst>
                </p:cNvPr>
                <p:cNvGrpSpPr/>
                <p:nvPr/>
              </p:nvGrpSpPr>
              <p:grpSpPr>
                <a:xfrm>
                  <a:off x="7553245" y="1130262"/>
                  <a:ext cx="492916" cy="26481"/>
                  <a:chOff x="7553245" y="1130262"/>
                  <a:chExt cx="492916" cy="26481"/>
                </a:xfrm>
              </p:grpSpPr>
              <p:sp>
                <p:nvSpPr>
                  <p:cNvPr id="67" name="Google Shape;227;p11">
                    <a:extLst>
                      <a:ext uri="{FF2B5EF4-FFF2-40B4-BE49-F238E27FC236}">
                        <a16:creationId xmlns:a16="http://schemas.microsoft.com/office/drawing/2014/main" id="{777434D1-53B5-BA7B-44A3-EC1D52B67F9E}"/>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228;p11">
                    <a:extLst>
                      <a:ext uri="{FF2B5EF4-FFF2-40B4-BE49-F238E27FC236}">
                        <a16:creationId xmlns:a16="http://schemas.microsoft.com/office/drawing/2014/main" id="{2D857D2F-F446-A553-6F34-82FECB840920}"/>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229;p11">
                    <a:extLst>
                      <a:ext uri="{FF2B5EF4-FFF2-40B4-BE49-F238E27FC236}">
                        <a16:creationId xmlns:a16="http://schemas.microsoft.com/office/drawing/2014/main" id="{014ACFA6-CD57-C9A1-14C1-2746DF255E98}"/>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70" name="Google Shape;230;p11">
              <a:extLst>
                <a:ext uri="{FF2B5EF4-FFF2-40B4-BE49-F238E27FC236}">
                  <a16:creationId xmlns:a16="http://schemas.microsoft.com/office/drawing/2014/main" id="{55FDA4F6-4DDF-3770-081B-0F0CED8973E5}"/>
                </a:ext>
              </a:extLst>
            </p:cNvPr>
            <p:cNvGrpSpPr/>
            <p:nvPr/>
          </p:nvGrpSpPr>
          <p:grpSpPr>
            <a:xfrm>
              <a:off x="7821128" y="1008098"/>
              <a:ext cx="162040" cy="94484"/>
              <a:chOff x="7821128" y="1008098"/>
              <a:chExt cx="162040" cy="94484"/>
            </a:xfrm>
          </p:grpSpPr>
          <p:sp>
            <p:nvSpPr>
              <p:cNvPr id="71" name="Google Shape;231;p11">
                <a:extLst>
                  <a:ext uri="{FF2B5EF4-FFF2-40B4-BE49-F238E27FC236}">
                    <a16:creationId xmlns:a16="http://schemas.microsoft.com/office/drawing/2014/main" id="{5DDFB7B9-C638-85AA-5696-0732E14FDCAC}"/>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2" name="Google Shape;232;p11">
                <a:extLst>
                  <a:ext uri="{FF2B5EF4-FFF2-40B4-BE49-F238E27FC236}">
                    <a16:creationId xmlns:a16="http://schemas.microsoft.com/office/drawing/2014/main" id="{DE20362F-DB18-6904-3E60-D7D72745A68F}"/>
                  </a:ext>
                </a:extLst>
              </p:cNvPr>
              <p:cNvGrpSpPr/>
              <p:nvPr/>
            </p:nvGrpSpPr>
            <p:grpSpPr>
              <a:xfrm>
                <a:off x="7843000" y="1024731"/>
                <a:ext cx="116083" cy="62499"/>
                <a:chOff x="7843000" y="1024731"/>
                <a:chExt cx="116083" cy="62499"/>
              </a:xfrm>
            </p:grpSpPr>
            <p:grpSp>
              <p:nvGrpSpPr>
                <p:cNvPr id="73" name="Google Shape;233;p11">
                  <a:extLst>
                    <a:ext uri="{FF2B5EF4-FFF2-40B4-BE49-F238E27FC236}">
                      <a16:creationId xmlns:a16="http://schemas.microsoft.com/office/drawing/2014/main" id="{27889681-A382-586E-C957-9F2184ED1BEA}"/>
                    </a:ext>
                  </a:extLst>
                </p:cNvPr>
                <p:cNvGrpSpPr/>
                <p:nvPr/>
              </p:nvGrpSpPr>
              <p:grpSpPr>
                <a:xfrm>
                  <a:off x="7899108" y="1025682"/>
                  <a:ext cx="59975" cy="59984"/>
                  <a:chOff x="7899108" y="1025682"/>
                  <a:chExt cx="59975" cy="59984"/>
                </a:xfrm>
              </p:grpSpPr>
              <p:sp>
                <p:nvSpPr>
                  <p:cNvPr id="74" name="Google Shape;234;p11">
                    <a:extLst>
                      <a:ext uri="{FF2B5EF4-FFF2-40B4-BE49-F238E27FC236}">
                        <a16:creationId xmlns:a16="http://schemas.microsoft.com/office/drawing/2014/main" id="{0595DD44-3C50-724C-577B-A01BEE7CD478}"/>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235;p11">
                    <a:extLst>
                      <a:ext uri="{FF2B5EF4-FFF2-40B4-BE49-F238E27FC236}">
                        <a16:creationId xmlns:a16="http://schemas.microsoft.com/office/drawing/2014/main" id="{182DCCCF-DE13-6F51-920B-5A78E043FDF3}"/>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6" name="Google Shape;236;p11">
                  <a:extLst>
                    <a:ext uri="{FF2B5EF4-FFF2-40B4-BE49-F238E27FC236}">
                      <a16:creationId xmlns:a16="http://schemas.microsoft.com/office/drawing/2014/main" id="{DBBF75EE-83B8-F90D-E449-940C98803524}"/>
                    </a:ext>
                  </a:extLst>
                </p:cNvPr>
                <p:cNvGrpSpPr/>
                <p:nvPr/>
              </p:nvGrpSpPr>
              <p:grpSpPr>
                <a:xfrm>
                  <a:off x="7843000" y="1024731"/>
                  <a:ext cx="62398" cy="62499"/>
                  <a:chOff x="7843000" y="1024731"/>
                  <a:chExt cx="62398" cy="62499"/>
                </a:xfrm>
              </p:grpSpPr>
              <p:sp>
                <p:nvSpPr>
                  <p:cNvPr id="77" name="Google Shape;237;p11">
                    <a:extLst>
                      <a:ext uri="{FF2B5EF4-FFF2-40B4-BE49-F238E27FC236}">
                        <a16:creationId xmlns:a16="http://schemas.microsoft.com/office/drawing/2014/main" id="{BEAA168D-4998-0A5F-A40F-C2047883CC6B}"/>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238;p11">
                    <a:extLst>
                      <a:ext uri="{FF2B5EF4-FFF2-40B4-BE49-F238E27FC236}">
                        <a16:creationId xmlns:a16="http://schemas.microsoft.com/office/drawing/2014/main" id="{194F2FA2-0835-2704-B3CB-8F957E77FC03}"/>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4007351856"/>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blank"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09809"/>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BLANK_1_1_1_1_1_1">
    <p:spTree>
      <p:nvGrpSpPr>
        <p:cNvPr id="1" name=""/>
        <p:cNvGrpSpPr/>
        <p:nvPr/>
      </p:nvGrpSpPr>
      <p:grpSpPr>
        <a:xfrm>
          <a:off x="0" y="0"/>
          <a:ext cx="0" cy="0"/>
          <a:chOff x="0" y="0"/>
          <a:chExt cx="0" cy="0"/>
        </a:xfrm>
      </p:grpSpPr>
      <p:sp>
        <p:nvSpPr>
          <p:cNvPr id="2" name="Google Shape;241;p13">
            <a:extLst>
              <a:ext uri="{FF2B5EF4-FFF2-40B4-BE49-F238E27FC236}">
                <a16:creationId xmlns:a16="http://schemas.microsoft.com/office/drawing/2014/main" id="{3C9730EF-B103-EBB5-5DA7-2143B7D8F7BD}"/>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242;p13">
            <a:extLst>
              <a:ext uri="{FF2B5EF4-FFF2-40B4-BE49-F238E27FC236}">
                <a16:creationId xmlns:a16="http://schemas.microsoft.com/office/drawing/2014/main" id="{44602DB1-884A-CA58-D119-027EDB3E132C}"/>
              </a:ext>
            </a:extLst>
          </p:cNvPr>
          <p:cNvSpPr txBox="1">
            <a:spLocks noGrp="1"/>
          </p:cNvSpPr>
          <p:nvPr>
            <p:ph type="title" idx="4294967295"/>
          </p:nvPr>
        </p:nvSpPr>
        <p:spPr>
          <a:xfrm>
            <a:off x="1100974" y="1203368"/>
            <a:ext cx="734702" cy="572697"/>
          </a:xfrm>
        </p:spPr>
        <p:txBody>
          <a:bodyPr anchor="b"/>
          <a:lstStyle>
            <a:lvl1pPr>
              <a:defRPr/>
            </a:lvl1pPr>
          </a:lstStyle>
          <a:p>
            <a:pPr lvl="0"/>
            <a:r>
              <a:rPr lang="en-US"/>
              <a:t>xx%</a:t>
            </a:r>
          </a:p>
        </p:txBody>
      </p:sp>
      <p:sp>
        <p:nvSpPr>
          <p:cNvPr id="4" name="Google Shape;243;p13">
            <a:extLst>
              <a:ext uri="{FF2B5EF4-FFF2-40B4-BE49-F238E27FC236}">
                <a16:creationId xmlns:a16="http://schemas.microsoft.com/office/drawing/2014/main" id="{C1FB2A58-3CC8-DE18-1085-B7791561D7C1}"/>
              </a:ext>
            </a:extLst>
          </p:cNvPr>
          <p:cNvSpPr txBox="1">
            <a:spLocks noGrp="1"/>
          </p:cNvSpPr>
          <p:nvPr>
            <p:ph type="title" idx="4294967295"/>
          </p:nvPr>
        </p:nvSpPr>
        <p:spPr>
          <a:xfrm>
            <a:off x="1100974" y="2789203"/>
            <a:ext cx="734702" cy="572697"/>
          </a:xfrm>
        </p:spPr>
        <p:txBody>
          <a:bodyPr anchor="b"/>
          <a:lstStyle>
            <a:lvl1pPr>
              <a:defRPr/>
            </a:lvl1pPr>
          </a:lstStyle>
          <a:p>
            <a:pPr lvl="0"/>
            <a:r>
              <a:rPr lang="en-US"/>
              <a:t>xx%</a:t>
            </a:r>
          </a:p>
        </p:txBody>
      </p:sp>
      <p:sp>
        <p:nvSpPr>
          <p:cNvPr id="5" name="Google Shape;244;p13">
            <a:extLst>
              <a:ext uri="{FF2B5EF4-FFF2-40B4-BE49-F238E27FC236}">
                <a16:creationId xmlns:a16="http://schemas.microsoft.com/office/drawing/2014/main" id="{4F63EAC1-C567-0943-A8C7-2B2E4289FD59}"/>
              </a:ext>
            </a:extLst>
          </p:cNvPr>
          <p:cNvSpPr txBox="1">
            <a:spLocks noGrp="1"/>
          </p:cNvSpPr>
          <p:nvPr>
            <p:ph type="title" idx="4294967295"/>
          </p:nvPr>
        </p:nvSpPr>
        <p:spPr>
          <a:xfrm>
            <a:off x="3419252" y="1203368"/>
            <a:ext cx="734702" cy="572697"/>
          </a:xfrm>
        </p:spPr>
        <p:txBody>
          <a:bodyPr anchor="b"/>
          <a:lstStyle>
            <a:lvl1pPr>
              <a:defRPr/>
            </a:lvl1pPr>
          </a:lstStyle>
          <a:p>
            <a:pPr lvl="0"/>
            <a:r>
              <a:rPr lang="en-US"/>
              <a:t>xx%</a:t>
            </a:r>
          </a:p>
        </p:txBody>
      </p:sp>
      <p:sp>
        <p:nvSpPr>
          <p:cNvPr id="6" name="Google Shape;245;p13">
            <a:extLst>
              <a:ext uri="{FF2B5EF4-FFF2-40B4-BE49-F238E27FC236}">
                <a16:creationId xmlns:a16="http://schemas.microsoft.com/office/drawing/2014/main" id="{84813BF7-F6A1-1484-A4D5-2B4109FA8C28}"/>
              </a:ext>
            </a:extLst>
          </p:cNvPr>
          <p:cNvSpPr txBox="1">
            <a:spLocks noGrp="1"/>
          </p:cNvSpPr>
          <p:nvPr>
            <p:ph type="title" idx="4294967295"/>
          </p:nvPr>
        </p:nvSpPr>
        <p:spPr>
          <a:xfrm>
            <a:off x="3419252" y="2789203"/>
            <a:ext cx="734702" cy="572697"/>
          </a:xfrm>
        </p:spPr>
        <p:txBody>
          <a:bodyPr anchor="b"/>
          <a:lstStyle>
            <a:lvl1pPr>
              <a:defRPr/>
            </a:lvl1pPr>
          </a:lstStyle>
          <a:p>
            <a:pPr lvl="0"/>
            <a:r>
              <a:rPr lang="en-US"/>
              <a:t>xx%</a:t>
            </a:r>
          </a:p>
        </p:txBody>
      </p:sp>
      <p:sp>
        <p:nvSpPr>
          <p:cNvPr id="7" name="Google Shape;246;p13">
            <a:extLst>
              <a:ext uri="{FF2B5EF4-FFF2-40B4-BE49-F238E27FC236}">
                <a16:creationId xmlns:a16="http://schemas.microsoft.com/office/drawing/2014/main" id="{56A44094-E1FD-F288-5101-2C88E130192B}"/>
              </a:ext>
            </a:extLst>
          </p:cNvPr>
          <p:cNvSpPr txBox="1">
            <a:spLocks noGrp="1"/>
          </p:cNvSpPr>
          <p:nvPr>
            <p:ph type="title" idx="4294967295"/>
          </p:nvPr>
        </p:nvSpPr>
        <p:spPr>
          <a:xfrm>
            <a:off x="5737521" y="1203368"/>
            <a:ext cx="734702" cy="572697"/>
          </a:xfrm>
        </p:spPr>
        <p:txBody>
          <a:bodyPr anchor="b"/>
          <a:lstStyle>
            <a:lvl1pPr>
              <a:defRPr/>
            </a:lvl1pPr>
          </a:lstStyle>
          <a:p>
            <a:pPr lvl="0"/>
            <a:r>
              <a:rPr lang="en-US"/>
              <a:t>xx%</a:t>
            </a:r>
          </a:p>
        </p:txBody>
      </p:sp>
      <p:sp>
        <p:nvSpPr>
          <p:cNvPr id="8" name="Google Shape;247;p13">
            <a:extLst>
              <a:ext uri="{FF2B5EF4-FFF2-40B4-BE49-F238E27FC236}">
                <a16:creationId xmlns:a16="http://schemas.microsoft.com/office/drawing/2014/main" id="{F736B679-5468-9D8C-F390-99D53A73F5CA}"/>
              </a:ext>
            </a:extLst>
          </p:cNvPr>
          <p:cNvSpPr txBox="1">
            <a:spLocks noGrp="1"/>
          </p:cNvSpPr>
          <p:nvPr>
            <p:ph type="title" idx="4294967295"/>
          </p:nvPr>
        </p:nvSpPr>
        <p:spPr>
          <a:xfrm>
            <a:off x="5737521" y="2789203"/>
            <a:ext cx="734702" cy="572697"/>
          </a:xfrm>
        </p:spPr>
        <p:txBody>
          <a:bodyPr anchor="b"/>
          <a:lstStyle>
            <a:lvl1pPr>
              <a:defRPr/>
            </a:lvl1pPr>
          </a:lstStyle>
          <a:p>
            <a:pPr lvl="0"/>
            <a:r>
              <a:rPr lang="en-US"/>
              <a:t>xx%</a:t>
            </a:r>
          </a:p>
        </p:txBody>
      </p:sp>
      <p:sp>
        <p:nvSpPr>
          <p:cNvPr id="9" name="Google Shape;248;p13">
            <a:extLst>
              <a:ext uri="{FF2B5EF4-FFF2-40B4-BE49-F238E27FC236}">
                <a16:creationId xmlns:a16="http://schemas.microsoft.com/office/drawing/2014/main" id="{0C3F0BE4-F1A4-1A71-5314-03A71568490E}"/>
              </a:ext>
            </a:extLst>
          </p:cNvPr>
          <p:cNvSpPr txBox="1">
            <a:spLocks noGrp="1"/>
          </p:cNvSpPr>
          <p:nvPr>
            <p:ph type="subTitle" idx="4294967295"/>
          </p:nvPr>
        </p:nvSpPr>
        <p:spPr>
          <a:xfrm>
            <a:off x="1100974" y="1912476"/>
            <a:ext cx="2305504" cy="750896"/>
          </a:xfrm>
        </p:spPr>
        <p:txBody>
          <a:bodyPr/>
          <a:lstStyle>
            <a:lvl1pPr>
              <a:buNone/>
              <a:defRPr sz="1800" b="1">
                <a:latin typeface="Epilogue"/>
                <a:ea typeface="Epilogue"/>
                <a:cs typeface="Epilogue"/>
              </a:defRPr>
            </a:lvl1pPr>
          </a:lstStyle>
          <a:p>
            <a:pPr lvl="0"/>
            <a:endParaRPr lang="en-US"/>
          </a:p>
        </p:txBody>
      </p:sp>
      <p:sp>
        <p:nvSpPr>
          <p:cNvPr id="10" name="Google Shape;249;p13">
            <a:extLst>
              <a:ext uri="{FF2B5EF4-FFF2-40B4-BE49-F238E27FC236}">
                <a16:creationId xmlns:a16="http://schemas.microsoft.com/office/drawing/2014/main" id="{F69F88ED-12F1-F696-C2A9-2EF83C7A90A3}"/>
              </a:ext>
            </a:extLst>
          </p:cNvPr>
          <p:cNvSpPr txBox="1">
            <a:spLocks noGrp="1"/>
          </p:cNvSpPr>
          <p:nvPr>
            <p:ph type="subTitle" idx="4294967295"/>
          </p:nvPr>
        </p:nvSpPr>
        <p:spPr>
          <a:xfrm>
            <a:off x="3419252" y="1912476"/>
            <a:ext cx="2305504" cy="750896"/>
          </a:xfrm>
        </p:spPr>
        <p:txBody>
          <a:bodyPr/>
          <a:lstStyle>
            <a:lvl1pPr>
              <a:buNone/>
              <a:defRPr sz="1800" b="1">
                <a:latin typeface="Epilogue"/>
                <a:ea typeface="Epilogue"/>
                <a:cs typeface="Epilogue"/>
              </a:defRPr>
            </a:lvl1pPr>
          </a:lstStyle>
          <a:p>
            <a:pPr lvl="0"/>
            <a:endParaRPr lang="en-US"/>
          </a:p>
        </p:txBody>
      </p:sp>
      <p:sp>
        <p:nvSpPr>
          <p:cNvPr id="11" name="Google Shape;250;p13">
            <a:extLst>
              <a:ext uri="{FF2B5EF4-FFF2-40B4-BE49-F238E27FC236}">
                <a16:creationId xmlns:a16="http://schemas.microsoft.com/office/drawing/2014/main" id="{480F18D1-208B-0217-45BA-E67DE2B1FBEA}"/>
              </a:ext>
            </a:extLst>
          </p:cNvPr>
          <p:cNvSpPr txBox="1">
            <a:spLocks noGrp="1"/>
          </p:cNvSpPr>
          <p:nvPr>
            <p:ph type="subTitle" idx="4294967295"/>
          </p:nvPr>
        </p:nvSpPr>
        <p:spPr>
          <a:xfrm>
            <a:off x="5737521" y="1912476"/>
            <a:ext cx="2305504" cy="750896"/>
          </a:xfrm>
        </p:spPr>
        <p:txBody>
          <a:bodyPr/>
          <a:lstStyle>
            <a:lvl1pPr>
              <a:buNone/>
              <a:defRPr sz="1800" b="1">
                <a:latin typeface="Epilogue"/>
                <a:ea typeface="Epilogue"/>
                <a:cs typeface="Epilogue"/>
              </a:defRPr>
            </a:lvl1pPr>
          </a:lstStyle>
          <a:p>
            <a:pPr lvl="0"/>
            <a:endParaRPr lang="en-US"/>
          </a:p>
        </p:txBody>
      </p:sp>
      <p:sp>
        <p:nvSpPr>
          <p:cNvPr id="12" name="Google Shape;251;p13">
            <a:extLst>
              <a:ext uri="{FF2B5EF4-FFF2-40B4-BE49-F238E27FC236}">
                <a16:creationId xmlns:a16="http://schemas.microsoft.com/office/drawing/2014/main" id="{C7C5E30E-EA7F-AA01-1277-BDCD633E4D13}"/>
              </a:ext>
            </a:extLst>
          </p:cNvPr>
          <p:cNvSpPr txBox="1">
            <a:spLocks noGrp="1"/>
          </p:cNvSpPr>
          <p:nvPr>
            <p:ph type="subTitle" idx="4294967295"/>
          </p:nvPr>
        </p:nvSpPr>
        <p:spPr>
          <a:xfrm>
            <a:off x="1100974" y="3498348"/>
            <a:ext cx="2305504" cy="750896"/>
          </a:xfrm>
        </p:spPr>
        <p:txBody>
          <a:bodyPr/>
          <a:lstStyle>
            <a:lvl1pPr>
              <a:buNone/>
              <a:defRPr sz="1800" b="1">
                <a:latin typeface="Epilogue"/>
                <a:ea typeface="Epilogue"/>
                <a:cs typeface="Epilogue"/>
              </a:defRPr>
            </a:lvl1pPr>
          </a:lstStyle>
          <a:p>
            <a:pPr lvl="0"/>
            <a:endParaRPr lang="en-US"/>
          </a:p>
        </p:txBody>
      </p:sp>
      <p:sp>
        <p:nvSpPr>
          <p:cNvPr id="13" name="Google Shape;252;p13">
            <a:extLst>
              <a:ext uri="{FF2B5EF4-FFF2-40B4-BE49-F238E27FC236}">
                <a16:creationId xmlns:a16="http://schemas.microsoft.com/office/drawing/2014/main" id="{2B98CF2C-E76B-8272-447E-70B38E875832}"/>
              </a:ext>
            </a:extLst>
          </p:cNvPr>
          <p:cNvSpPr txBox="1">
            <a:spLocks noGrp="1"/>
          </p:cNvSpPr>
          <p:nvPr>
            <p:ph type="subTitle" idx="4294967295"/>
          </p:nvPr>
        </p:nvSpPr>
        <p:spPr>
          <a:xfrm>
            <a:off x="3419252" y="3498348"/>
            <a:ext cx="2305504" cy="750896"/>
          </a:xfrm>
        </p:spPr>
        <p:txBody>
          <a:bodyPr/>
          <a:lstStyle>
            <a:lvl1pPr>
              <a:buNone/>
              <a:defRPr sz="1800" b="1">
                <a:latin typeface="Epilogue"/>
                <a:ea typeface="Epilogue"/>
                <a:cs typeface="Epilogue"/>
              </a:defRPr>
            </a:lvl1pPr>
          </a:lstStyle>
          <a:p>
            <a:pPr lvl="0"/>
            <a:endParaRPr lang="en-US"/>
          </a:p>
        </p:txBody>
      </p:sp>
      <p:sp>
        <p:nvSpPr>
          <p:cNvPr id="14" name="Google Shape;253;p13">
            <a:extLst>
              <a:ext uri="{FF2B5EF4-FFF2-40B4-BE49-F238E27FC236}">
                <a16:creationId xmlns:a16="http://schemas.microsoft.com/office/drawing/2014/main" id="{FA08CC41-B427-08DB-1DB5-B8D4F5BD6AD9}"/>
              </a:ext>
            </a:extLst>
          </p:cNvPr>
          <p:cNvSpPr txBox="1">
            <a:spLocks noGrp="1"/>
          </p:cNvSpPr>
          <p:nvPr>
            <p:ph type="subTitle" idx="4294967295"/>
          </p:nvPr>
        </p:nvSpPr>
        <p:spPr>
          <a:xfrm>
            <a:off x="5737521" y="3498348"/>
            <a:ext cx="2305504" cy="750896"/>
          </a:xfrm>
        </p:spPr>
        <p:txBody>
          <a:bodyPr/>
          <a:lstStyle>
            <a:lvl1pPr>
              <a:buNone/>
              <a:defRPr sz="1800" b="1">
                <a:latin typeface="Epilogue"/>
                <a:ea typeface="Epilogue"/>
                <a:cs typeface="Epilogue"/>
              </a:defRPr>
            </a:lvl1pPr>
          </a:lstStyle>
          <a:p>
            <a:pPr lvl="0"/>
            <a:endParaRPr lang="en-US"/>
          </a:p>
        </p:txBody>
      </p:sp>
      <p:sp>
        <p:nvSpPr>
          <p:cNvPr id="15" name="Google Shape;254;p13">
            <a:extLst>
              <a:ext uri="{FF2B5EF4-FFF2-40B4-BE49-F238E27FC236}">
                <a16:creationId xmlns:a16="http://schemas.microsoft.com/office/drawing/2014/main" id="{3461D84B-A6F6-4D85-FFAC-A665DCE508C7}"/>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6" name="Google Shape;255;p13">
            <a:extLst>
              <a:ext uri="{FF2B5EF4-FFF2-40B4-BE49-F238E27FC236}">
                <a16:creationId xmlns:a16="http://schemas.microsoft.com/office/drawing/2014/main" id="{7ABAEA2C-0A58-BA57-C998-A7BC95B54853}"/>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7" name="Google Shape;256;p13">
            <a:extLst>
              <a:ext uri="{FF2B5EF4-FFF2-40B4-BE49-F238E27FC236}">
                <a16:creationId xmlns:a16="http://schemas.microsoft.com/office/drawing/2014/main" id="{7D83FC7E-4D3F-80F8-92CC-EA10AF293744}"/>
              </a:ext>
            </a:extLst>
          </p:cNvPr>
          <p:cNvGrpSpPr/>
          <p:nvPr/>
        </p:nvGrpSpPr>
        <p:grpSpPr>
          <a:xfrm>
            <a:off x="8114970" y="266840"/>
            <a:ext cx="829991" cy="750886"/>
            <a:chOff x="8114970" y="266840"/>
            <a:chExt cx="829991" cy="750886"/>
          </a:xfrm>
        </p:grpSpPr>
        <p:grpSp>
          <p:nvGrpSpPr>
            <p:cNvPr id="18" name="Google Shape;257;p13">
              <a:extLst>
                <a:ext uri="{FF2B5EF4-FFF2-40B4-BE49-F238E27FC236}">
                  <a16:creationId xmlns:a16="http://schemas.microsoft.com/office/drawing/2014/main" id="{B60D21C9-88FF-A5C9-F2E7-E66FC906AB19}"/>
                </a:ext>
              </a:extLst>
            </p:cNvPr>
            <p:cNvGrpSpPr/>
            <p:nvPr/>
          </p:nvGrpSpPr>
          <p:grpSpPr>
            <a:xfrm>
              <a:off x="8114970" y="266840"/>
              <a:ext cx="829991" cy="750886"/>
              <a:chOff x="8114970" y="266840"/>
              <a:chExt cx="829991" cy="750886"/>
            </a:xfrm>
          </p:grpSpPr>
          <p:sp>
            <p:nvSpPr>
              <p:cNvPr id="19" name="Google Shape;258;p13">
                <a:extLst>
                  <a:ext uri="{FF2B5EF4-FFF2-40B4-BE49-F238E27FC236}">
                    <a16:creationId xmlns:a16="http://schemas.microsoft.com/office/drawing/2014/main" id="{B025F2BF-365A-641B-FD2C-415FF8BDBEEF}"/>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259;p13">
                <a:extLst>
                  <a:ext uri="{FF2B5EF4-FFF2-40B4-BE49-F238E27FC236}">
                    <a16:creationId xmlns:a16="http://schemas.microsoft.com/office/drawing/2014/main" id="{44F78040-CB29-CC99-7452-EF7393CD432E}"/>
                  </a:ext>
                </a:extLst>
              </p:cNvPr>
              <p:cNvGrpSpPr/>
              <p:nvPr/>
            </p:nvGrpSpPr>
            <p:grpSpPr>
              <a:xfrm>
                <a:off x="8655472" y="310054"/>
                <a:ext cx="228691" cy="57625"/>
                <a:chOff x="8655472" y="310054"/>
                <a:chExt cx="228691" cy="57625"/>
              </a:xfrm>
            </p:grpSpPr>
            <p:sp>
              <p:nvSpPr>
                <p:cNvPr id="21" name="Google Shape;260;p13">
                  <a:extLst>
                    <a:ext uri="{FF2B5EF4-FFF2-40B4-BE49-F238E27FC236}">
                      <a16:creationId xmlns:a16="http://schemas.microsoft.com/office/drawing/2014/main" id="{A8D96EDB-08B2-DF31-00C8-4CDE8008804D}"/>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261;p13">
                  <a:extLst>
                    <a:ext uri="{FF2B5EF4-FFF2-40B4-BE49-F238E27FC236}">
                      <a16:creationId xmlns:a16="http://schemas.microsoft.com/office/drawing/2014/main" id="{C03EF34F-A10A-4766-1F88-0065F3C7D4D3}"/>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262;p13">
                  <a:extLst>
                    <a:ext uri="{FF2B5EF4-FFF2-40B4-BE49-F238E27FC236}">
                      <a16:creationId xmlns:a16="http://schemas.microsoft.com/office/drawing/2014/main" id="{75551A17-CEB2-0BA2-4324-810FD57236AA}"/>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4" name="Google Shape;263;p13">
              <a:extLst>
                <a:ext uri="{FF2B5EF4-FFF2-40B4-BE49-F238E27FC236}">
                  <a16:creationId xmlns:a16="http://schemas.microsoft.com/office/drawing/2014/main" id="{9EFF2DB8-3A15-C89C-F54E-AA5325F79A7D}"/>
                </a:ext>
              </a:extLst>
            </p:cNvPr>
            <p:cNvGrpSpPr/>
            <p:nvPr/>
          </p:nvGrpSpPr>
          <p:grpSpPr>
            <a:xfrm>
              <a:off x="8207233" y="495769"/>
              <a:ext cx="653128" cy="337303"/>
              <a:chOff x="8207233" y="495769"/>
              <a:chExt cx="653128" cy="337303"/>
            </a:xfrm>
          </p:grpSpPr>
          <p:sp>
            <p:nvSpPr>
              <p:cNvPr id="25" name="Google Shape;264;p13">
                <a:extLst>
                  <a:ext uri="{FF2B5EF4-FFF2-40B4-BE49-F238E27FC236}">
                    <a16:creationId xmlns:a16="http://schemas.microsoft.com/office/drawing/2014/main" id="{69D700BF-EE5D-8C89-A658-E5EC2CEA076B}"/>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6" name="Google Shape;265;p13">
                <a:extLst>
                  <a:ext uri="{FF2B5EF4-FFF2-40B4-BE49-F238E27FC236}">
                    <a16:creationId xmlns:a16="http://schemas.microsoft.com/office/drawing/2014/main" id="{A265E812-0595-9B18-427B-E551FEA4276C}"/>
                  </a:ext>
                </a:extLst>
              </p:cNvPr>
              <p:cNvGrpSpPr/>
              <p:nvPr/>
            </p:nvGrpSpPr>
            <p:grpSpPr>
              <a:xfrm>
                <a:off x="8563474" y="495769"/>
                <a:ext cx="296887" cy="337303"/>
                <a:chOff x="8563474" y="495769"/>
                <a:chExt cx="296887" cy="337303"/>
              </a:xfrm>
            </p:grpSpPr>
            <p:grpSp>
              <p:nvGrpSpPr>
                <p:cNvPr id="27" name="Google Shape;266;p13">
                  <a:extLst>
                    <a:ext uri="{FF2B5EF4-FFF2-40B4-BE49-F238E27FC236}">
                      <a16:creationId xmlns:a16="http://schemas.microsoft.com/office/drawing/2014/main" id="{BCEE94AF-FD5F-DA49-B3ED-44EBD49FB1D7}"/>
                    </a:ext>
                  </a:extLst>
                </p:cNvPr>
                <p:cNvGrpSpPr/>
                <p:nvPr/>
              </p:nvGrpSpPr>
              <p:grpSpPr>
                <a:xfrm>
                  <a:off x="8563474" y="705002"/>
                  <a:ext cx="296887" cy="128070"/>
                  <a:chOff x="8563474" y="705002"/>
                  <a:chExt cx="296887" cy="128070"/>
                </a:xfrm>
              </p:grpSpPr>
              <p:sp>
                <p:nvSpPr>
                  <p:cNvPr id="28" name="Google Shape;267;p13">
                    <a:extLst>
                      <a:ext uri="{FF2B5EF4-FFF2-40B4-BE49-F238E27FC236}">
                        <a16:creationId xmlns:a16="http://schemas.microsoft.com/office/drawing/2014/main" id="{BF4556E5-BA97-7FDB-D75E-37E5F7E1ADC5}"/>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268;p13">
                    <a:extLst>
                      <a:ext uri="{FF2B5EF4-FFF2-40B4-BE49-F238E27FC236}">
                        <a16:creationId xmlns:a16="http://schemas.microsoft.com/office/drawing/2014/main" id="{E1E297AA-10F8-6022-8217-E7D7839CDFEF}"/>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269;p13">
                  <a:extLst>
                    <a:ext uri="{FF2B5EF4-FFF2-40B4-BE49-F238E27FC236}">
                      <a16:creationId xmlns:a16="http://schemas.microsoft.com/office/drawing/2014/main" id="{A6F1C86C-0CFE-8C7A-E276-E5E032088982}"/>
                    </a:ext>
                  </a:extLst>
                </p:cNvPr>
                <p:cNvGrpSpPr/>
                <p:nvPr/>
              </p:nvGrpSpPr>
              <p:grpSpPr>
                <a:xfrm>
                  <a:off x="8563474" y="600449"/>
                  <a:ext cx="296887" cy="128080"/>
                  <a:chOff x="8563474" y="600449"/>
                  <a:chExt cx="296887" cy="128080"/>
                </a:xfrm>
              </p:grpSpPr>
              <p:sp>
                <p:nvSpPr>
                  <p:cNvPr id="31" name="Google Shape;270;p13">
                    <a:extLst>
                      <a:ext uri="{FF2B5EF4-FFF2-40B4-BE49-F238E27FC236}">
                        <a16:creationId xmlns:a16="http://schemas.microsoft.com/office/drawing/2014/main" id="{E469DD6F-6AA0-FC9F-B030-3A266DB3E123}"/>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271;p13">
                    <a:extLst>
                      <a:ext uri="{FF2B5EF4-FFF2-40B4-BE49-F238E27FC236}">
                        <a16:creationId xmlns:a16="http://schemas.microsoft.com/office/drawing/2014/main" id="{5E0DBEBE-02B2-0CA1-2D58-4AE2F299DE97}"/>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3" name="Google Shape;272;p13">
                  <a:extLst>
                    <a:ext uri="{FF2B5EF4-FFF2-40B4-BE49-F238E27FC236}">
                      <a16:creationId xmlns:a16="http://schemas.microsoft.com/office/drawing/2014/main" id="{98942C28-FFC4-F539-C14D-8748A7788B61}"/>
                    </a:ext>
                  </a:extLst>
                </p:cNvPr>
                <p:cNvGrpSpPr/>
                <p:nvPr/>
              </p:nvGrpSpPr>
              <p:grpSpPr>
                <a:xfrm>
                  <a:off x="8563474" y="495769"/>
                  <a:ext cx="296887" cy="128070"/>
                  <a:chOff x="8563474" y="495769"/>
                  <a:chExt cx="296887" cy="128070"/>
                </a:xfrm>
              </p:grpSpPr>
              <p:sp>
                <p:nvSpPr>
                  <p:cNvPr id="34" name="Google Shape;273;p13">
                    <a:extLst>
                      <a:ext uri="{FF2B5EF4-FFF2-40B4-BE49-F238E27FC236}">
                        <a16:creationId xmlns:a16="http://schemas.microsoft.com/office/drawing/2014/main" id="{3FF43374-9891-2DB2-D229-72944E779E08}"/>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274;p13">
                    <a:extLst>
                      <a:ext uri="{FF2B5EF4-FFF2-40B4-BE49-F238E27FC236}">
                        <a16:creationId xmlns:a16="http://schemas.microsoft.com/office/drawing/2014/main" id="{927C567C-57FE-3246-A0C7-4F4581D22BAF}"/>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
        <p:nvSpPr>
          <p:cNvPr id="36" name="Google Shape;275;p13">
            <a:extLst>
              <a:ext uri="{FF2B5EF4-FFF2-40B4-BE49-F238E27FC236}">
                <a16:creationId xmlns:a16="http://schemas.microsoft.com/office/drawing/2014/main" id="{D917FAAF-2EEF-DC91-A7DF-882ECD301988}"/>
              </a:ext>
            </a:extLst>
          </p:cNvPr>
          <p:cNvSpPr/>
          <p:nvPr/>
        </p:nvSpPr>
        <p:spPr>
          <a:xfrm>
            <a:off x="62828" y="4828544"/>
            <a:ext cx="734043" cy="45271"/>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7" name="Google Shape;276;p13">
            <a:extLst>
              <a:ext uri="{FF2B5EF4-FFF2-40B4-BE49-F238E27FC236}">
                <a16:creationId xmlns:a16="http://schemas.microsoft.com/office/drawing/2014/main" id="{813063E8-4EF2-D9ED-2E19-72DAB44CBA8D}"/>
              </a:ext>
            </a:extLst>
          </p:cNvPr>
          <p:cNvGrpSpPr/>
          <p:nvPr/>
        </p:nvGrpSpPr>
        <p:grpSpPr>
          <a:xfrm>
            <a:off x="103391" y="3894503"/>
            <a:ext cx="611367" cy="954870"/>
            <a:chOff x="103391" y="3894503"/>
            <a:chExt cx="611367" cy="954870"/>
          </a:xfrm>
        </p:grpSpPr>
        <p:grpSp>
          <p:nvGrpSpPr>
            <p:cNvPr id="38" name="Google Shape;277;p13">
              <a:extLst>
                <a:ext uri="{FF2B5EF4-FFF2-40B4-BE49-F238E27FC236}">
                  <a16:creationId xmlns:a16="http://schemas.microsoft.com/office/drawing/2014/main" id="{0D432381-27A1-A5FC-B02C-35CD82215BF8}"/>
                </a:ext>
              </a:extLst>
            </p:cNvPr>
            <p:cNvGrpSpPr/>
            <p:nvPr/>
          </p:nvGrpSpPr>
          <p:grpSpPr>
            <a:xfrm>
              <a:off x="103391" y="3894503"/>
              <a:ext cx="528705" cy="954870"/>
              <a:chOff x="103391" y="3894503"/>
              <a:chExt cx="528705" cy="954870"/>
            </a:xfrm>
          </p:grpSpPr>
          <p:grpSp>
            <p:nvGrpSpPr>
              <p:cNvPr id="39" name="Google Shape;278;p13">
                <a:extLst>
                  <a:ext uri="{FF2B5EF4-FFF2-40B4-BE49-F238E27FC236}">
                    <a16:creationId xmlns:a16="http://schemas.microsoft.com/office/drawing/2014/main" id="{C4D15934-C992-779B-D889-06D791CF1C68}"/>
                  </a:ext>
                </a:extLst>
              </p:cNvPr>
              <p:cNvGrpSpPr/>
              <p:nvPr/>
            </p:nvGrpSpPr>
            <p:grpSpPr>
              <a:xfrm>
                <a:off x="488682" y="4037020"/>
                <a:ext cx="143414" cy="810094"/>
                <a:chOff x="488682" y="4037020"/>
                <a:chExt cx="143414" cy="810094"/>
              </a:xfrm>
            </p:grpSpPr>
            <p:sp>
              <p:nvSpPr>
                <p:cNvPr id="40" name="Google Shape;279;p13">
                  <a:extLst>
                    <a:ext uri="{FF2B5EF4-FFF2-40B4-BE49-F238E27FC236}">
                      <a16:creationId xmlns:a16="http://schemas.microsoft.com/office/drawing/2014/main" id="{5A34EB7B-7C0C-DE7D-0A2B-59D6DF8F381D}"/>
                    </a:ext>
                  </a:extLst>
                </p:cNvPr>
                <p:cNvSpPr/>
                <p:nvPr/>
              </p:nvSpPr>
              <p:spPr>
                <a:xfrm rot="21152250">
                  <a:off x="497040" y="4037020"/>
                  <a:ext cx="111703" cy="810094"/>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280;p13">
                  <a:extLst>
                    <a:ext uri="{FF2B5EF4-FFF2-40B4-BE49-F238E27FC236}">
                      <a16:creationId xmlns:a16="http://schemas.microsoft.com/office/drawing/2014/main" id="{53FA4C01-8A30-DEFD-D430-CAC080133A7C}"/>
                    </a:ext>
                  </a:extLst>
                </p:cNvPr>
                <p:cNvSpPr/>
                <p:nvPr/>
              </p:nvSpPr>
              <p:spPr>
                <a:xfrm>
                  <a:off x="488682" y="4073213"/>
                  <a:ext cx="37444" cy="3744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281;p13">
                  <a:extLst>
                    <a:ext uri="{FF2B5EF4-FFF2-40B4-BE49-F238E27FC236}">
                      <a16:creationId xmlns:a16="http://schemas.microsoft.com/office/drawing/2014/main" id="{BCC0BB40-4135-8112-3078-E6928FEA0590}"/>
                    </a:ext>
                  </a:extLst>
                </p:cNvPr>
                <p:cNvSpPr/>
                <p:nvPr/>
              </p:nvSpPr>
              <p:spPr>
                <a:xfrm>
                  <a:off x="496482" y="4132877"/>
                  <a:ext cx="37444" cy="3744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3" name="Google Shape;282;p13">
                  <a:extLst>
                    <a:ext uri="{FF2B5EF4-FFF2-40B4-BE49-F238E27FC236}">
                      <a16:creationId xmlns:a16="http://schemas.microsoft.com/office/drawing/2014/main" id="{148FEBF8-9991-CB23-4338-61EA58688206}"/>
                    </a:ext>
                  </a:extLst>
                </p:cNvPr>
                <p:cNvGrpSpPr/>
                <p:nvPr/>
              </p:nvGrpSpPr>
              <p:grpSpPr>
                <a:xfrm>
                  <a:off x="544196" y="4661374"/>
                  <a:ext cx="87900" cy="92070"/>
                  <a:chOff x="544196" y="4661374"/>
                  <a:chExt cx="87900" cy="92070"/>
                </a:xfrm>
              </p:grpSpPr>
              <p:sp>
                <p:nvSpPr>
                  <p:cNvPr id="44" name="Google Shape;283;p13">
                    <a:extLst>
                      <a:ext uri="{FF2B5EF4-FFF2-40B4-BE49-F238E27FC236}">
                        <a16:creationId xmlns:a16="http://schemas.microsoft.com/office/drawing/2014/main" id="{CD0B6166-0085-3834-DB16-DCE1DAA799D8}"/>
                      </a:ext>
                    </a:extLst>
                  </p:cNvPr>
                  <p:cNvSpPr/>
                  <p:nvPr/>
                </p:nvSpPr>
                <p:spPr>
                  <a:xfrm rot="21152250">
                    <a:off x="544196" y="4661374"/>
                    <a:ext cx="78281" cy="13405"/>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284;p13">
                    <a:extLst>
                      <a:ext uri="{FF2B5EF4-FFF2-40B4-BE49-F238E27FC236}">
                        <a16:creationId xmlns:a16="http://schemas.microsoft.com/office/drawing/2014/main" id="{D30C22A1-F496-2A3E-7C99-9140BD65370B}"/>
                      </a:ext>
                    </a:extLst>
                  </p:cNvPr>
                  <p:cNvSpPr/>
                  <p:nvPr/>
                </p:nvSpPr>
                <p:spPr>
                  <a:xfrm rot="21152250">
                    <a:off x="547597" y="4687068"/>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285;p13">
                    <a:extLst>
                      <a:ext uri="{FF2B5EF4-FFF2-40B4-BE49-F238E27FC236}">
                        <a16:creationId xmlns:a16="http://schemas.microsoft.com/office/drawing/2014/main" id="{A3524366-268A-4544-FEED-C3CB84E19B9F}"/>
                      </a:ext>
                    </a:extLst>
                  </p:cNvPr>
                  <p:cNvSpPr/>
                  <p:nvPr/>
                </p:nvSpPr>
                <p:spPr>
                  <a:xfrm rot="21152250">
                    <a:off x="550423" y="4714345"/>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286;p13">
                    <a:extLst>
                      <a:ext uri="{FF2B5EF4-FFF2-40B4-BE49-F238E27FC236}">
                        <a16:creationId xmlns:a16="http://schemas.microsoft.com/office/drawing/2014/main" id="{DA97DF0A-558F-FB87-C568-92D6114F0039}"/>
                      </a:ext>
                    </a:extLst>
                  </p:cNvPr>
                  <p:cNvSpPr/>
                  <p:nvPr/>
                </p:nvSpPr>
                <p:spPr>
                  <a:xfrm rot="21152250">
                    <a:off x="553815" y="4740039"/>
                    <a:ext cx="78281" cy="13405"/>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8" name="Google Shape;287;p13">
                <a:extLst>
                  <a:ext uri="{FF2B5EF4-FFF2-40B4-BE49-F238E27FC236}">
                    <a16:creationId xmlns:a16="http://schemas.microsoft.com/office/drawing/2014/main" id="{60DC949B-D78E-7976-8724-3199F79B96D8}"/>
                  </a:ext>
                </a:extLst>
              </p:cNvPr>
              <p:cNvGrpSpPr/>
              <p:nvPr/>
            </p:nvGrpSpPr>
            <p:grpSpPr>
              <a:xfrm>
                <a:off x="304394" y="3894503"/>
                <a:ext cx="156481" cy="950655"/>
                <a:chOff x="304394" y="3894503"/>
                <a:chExt cx="156481" cy="950655"/>
              </a:xfrm>
            </p:grpSpPr>
            <p:sp>
              <p:nvSpPr>
                <p:cNvPr id="49" name="Google Shape;288;p13">
                  <a:extLst>
                    <a:ext uri="{FF2B5EF4-FFF2-40B4-BE49-F238E27FC236}">
                      <a16:creationId xmlns:a16="http://schemas.microsoft.com/office/drawing/2014/main" id="{250023F5-3E09-E439-D1BC-94F8286A897F}"/>
                    </a:ext>
                  </a:extLst>
                </p:cNvPr>
                <p:cNvSpPr/>
                <p:nvPr/>
              </p:nvSpPr>
              <p:spPr>
                <a:xfrm rot="21427819">
                  <a:off x="304394" y="3894503"/>
                  <a:ext cx="156481" cy="950655"/>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289;p13">
                  <a:extLst>
                    <a:ext uri="{FF2B5EF4-FFF2-40B4-BE49-F238E27FC236}">
                      <a16:creationId xmlns:a16="http://schemas.microsoft.com/office/drawing/2014/main" id="{2617650C-08A8-7972-4C9E-3A2CB7E8D7AA}"/>
                    </a:ext>
                  </a:extLst>
                </p:cNvPr>
                <p:cNvSpPr/>
                <p:nvPr/>
              </p:nvSpPr>
              <p:spPr>
                <a:xfrm>
                  <a:off x="342095" y="4295238"/>
                  <a:ext cx="77952" cy="7796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51" name="Google Shape;290;p13">
                  <a:extLst>
                    <a:ext uri="{FF2B5EF4-FFF2-40B4-BE49-F238E27FC236}">
                      <a16:creationId xmlns:a16="http://schemas.microsoft.com/office/drawing/2014/main" id="{CFBEAA97-1478-3CA8-1A9F-2599E9593554}"/>
                    </a:ext>
                  </a:extLst>
                </p:cNvPr>
                <p:cNvGrpSpPr/>
                <p:nvPr/>
              </p:nvGrpSpPr>
              <p:grpSpPr>
                <a:xfrm>
                  <a:off x="322244" y="4170917"/>
                  <a:ext cx="102934" cy="39200"/>
                  <a:chOff x="322244" y="4170917"/>
                  <a:chExt cx="102934" cy="39200"/>
                </a:xfrm>
              </p:grpSpPr>
              <p:sp>
                <p:nvSpPr>
                  <p:cNvPr id="52" name="Google Shape;291;p13">
                    <a:extLst>
                      <a:ext uri="{FF2B5EF4-FFF2-40B4-BE49-F238E27FC236}">
                        <a16:creationId xmlns:a16="http://schemas.microsoft.com/office/drawing/2014/main" id="{F7176620-903E-F735-DD8D-27069C28A63B}"/>
                      </a:ext>
                    </a:extLst>
                  </p:cNvPr>
                  <p:cNvSpPr/>
                  <p:nvPr/>
                </p:nvSpPr>
                <p:spPr>
                  <a:xfrm rot="21427819">
                    <a:off x="322244" y="4170917"/>
                    <a:ext cx="101727" cy="13286"/>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292;p13">
                    <a:extLst>
                      <a:ext uri="{FF2B5EF4-FFF2-40B4-BE49-F238E27FC236}">
                        <a16:creationId xmlns:a16="http://schemas.microsoft.com/office/drawing/2014/main" id="{3692F20E-9A4C-791D-5082-8EEE3C989848}"/>
                      </a:ext>
                    </a:extLst>
                  </p:cNvPr>
                  <p:cNvSpPr/>
                  <p:nvPr/>
                </p:nvSpPr>
                <p:spPr>
                  <a:xfrm rot="21427819">
                    <a:off x="323451" y="4196831"/>
                    <a:ext cx="101727" cy="13286"/>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4" name="Google Shape;293;p13">
                  <a:extLst>
                    <a:ext uri="{FF2B5EF4-FFF2-40B4-BE49-F238E27FC236}">
                      <a16:creationId xmlns:a16="http://schemas.microsoft.com/office/drawing/2014/main" id="{40B70E73-3782-FD7A-CA49-017C2C872BC8}"/>
                    </a:ext>
                  </a:extLst>
                </p:cNvPr>
                <p:cNvGrpSpPr/>
                <p:nvPr/>
              </p:nvGrpSpPr>
              <p:grpSpPr>
                <a:xfrm>
                  <a:off x="339883" y="4523400"/>
                  <a:ext cx="103007" cy="39346"/>
                  <a:chOff x="339883" y="4523400"/>
                  <a:chExt cx="103007" cy="39346"/>
                </a:xfrm>
              </p:grpSpPr>
              <p:sp>
                <p:nvSpPr>
                  <p:cNvPr id="55" name="Google Shape;294;p13">
                    <a:extLst>
                      <a:ext uri="{FF2B5EF4-FFF2-40B4-BE49-F238E27FC236}">
                        <a16:creationId xmlns:a16="http://schemas.microsoft.com/office/drawing/2014/main" id="{B841D2F0-F22D-D845-AC6C-9AD7285F5DC8}"/>
                      </a:ext>
                    </a:extLst>
                  </p:cNvPr>
                  <p:cNvSpPr/>
                  <p:nvPr/>
                </p:nvSpPr>
                <p:spPr>
                  <a:xfrm rot="21427819">
                    <a:off x="339883" y="4523400"/>
                    <a:ext cx="101727" cy="13286"/>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295;p13">
                    <a:extLst>
                      <a:ext uri="{FF2B5EF4-FFF2-40B4-BE49-F238E27FC236}">
                        <a16:creationId xmlns:a16="http://schemas.microsoft.com/office/drawing/2014/main" id="{DC708798-9453-43AD-727C-1B11C34D86FD}"/>
                      </a:ext>
                    </a:extLst>
                  </p:cNvPr>
                  <p:cNvSpPr/>
                  <p:nvPr/>
                </p:nvSpPr>
                <p:spPr>
                  <a:xfrm rot="21427819">
                    <a:off x="341163" y="4549460"/>
                    <a:ext cx="101727" cy="13286"/>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57" name="Google Shape;296;p13">
                <a:extLst>
                  <a:ext uri="{FF2B5EF4-FFF2-40B4-BE49-F238E27FC236}">
                    <a16:creationId xmlns:a16="http://schemas.microsoft.com/office/drawing/2014/main" id="{8394B9B8-ECA0-7F27-3E7D-BE642D64C32A}"/>
                  </a:ext>
                </a:extLst>
              </p:cNvPr>
              <p:cNvGrpSpPr/>
              <p:nvPr/>
            </p:nvGrpSpPr>
            <p:grpSpPr>
              <a:xfrm>
                <a:off x="103391" y="3966685"/>
                <a:ext cx="179807" cy="882688"/>
                <a:chOff x="103391" y="3966685"/>
                <a:chExt cx="179807" cy="882688"/>
              </a:xfrm>
            </p:grpSpPr>
            <p:sp>
              <p:nvSpPr>
                <p:cNvPr id="58" name="Google Shape;297;p13">
                  <a:extLst>
                    <a:ext uri="{FF2B5EF4-FFF2-40B4-BE49-F238E27FC236}">
                      <a16:creationId xmlns:a16="http://schemas.microsoft.com/office/drawing/2014/main" id="{BB60557B-7682-991D-BA2B-7FB24F08392D}"/>
                    </a:ext>
                  </a:extLst>
                </p:cNvPr>
                <p:cNvSpPr/>
                <p:nvPr/>
              </p:nvSpPr>
              <p:spPr>
                <a:xfrm>
                  <a:off x="103391" y="3966685"/>
                  <a:ext cx="179807" cy="882688"/>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298;p13">
                  <a:extLst>
                    <a:ext uri="{FF2B5EF4-FFF2-40B4-BE49-F238E27FC236}">
                      <a16:creationId xmlns:a16="http://schemas.microsoft.com/office/drawing/2014/main" id="{1B3A2490-D3D8-2FF2-6758-70FA8583F777}"/>
                    </a:ext>
                  </a:extLst>
                </p:cNvPr>
                <p:cNvSpPr/>
                <p:nvPr/>
              </p:nvSpPr>
              <p:spPr>
                <a:xfrm>
                  <a:off x="138559" y="4036097"/>
                  <a:ext cx="109481" cy="109490"/>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0" name="Google Shape;299;p13">
                  <a:extLst>
                    <a:ext uri="{FF2B5EF4-FFF2-40B4-BE49-F238E27FC236}">
                      <a16:creationId xmlns:a16="http://schemas.microsoft.com/office/drawing/2014/main" id="{B0DF74F5-3046-CE7C-56E5-3F298F327747}"/>
                    </a:ext>
                  </a:extLst>
                </p:cNvPr>
                <p:cNvGrpSpPr/>
                <p:nvPr/>
              </p:nvGrpSpPr>
              <p:grpSpPr>
                <a:xfrm>
                  <a:off x="136190" y="4547018"/>
                  <a:ext cx="114217" cy="39319"/>
                  <a:chOff x="136190" y="4547018"/>
                  <a:chExt cx="114217" cy="39319"/>
                </a:xfrm>
              </p:grpSpPr>
              <p:sp>
                <p:nvSpPr>
                  <p:cNvPr id="61" name="Google Shape;300;p13">
                    <a:extLst>
                      <a:ext uri="{FF2B5EF4-FFF2-40B4-BE49-F238E27FC236}">
                        <a16:creationId xmlns:a16="http://schemas.microsoft.com/office/drawing/2014/main" id="{D8B202C5-BFEE-187B-699D-D50D26D319DF}"/>
                      </a:ext>
                    </a:extLst>
                  </p:cNvPr>
                  <p:cNvSpPr/>
                  <p:nvPr/>
                </p:nvSpPr>
                <p:spPr>
                  <a:xfrm>
                    <a:off x="136190" y="4547018"/>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301;p13">
                    <a:extLst>
                      <a:ext uri="{FF2B5EF4-FFF2-40B4-BE49-F238E27FC236}">
                        <a16:creationId xmlns:a16="http://schemas.microsoft.com/office/drawing/2014/main" id="{8B89DFEF-F75D-8E21-4FCD-2B478AF6BFC5}"/>
                      </a:ext>
                    </a:extLst>
                  </p:cNvPr>
                  <p:cNvSpPr/>
                  <p:nvPr/>
                </p:nvSpPr>
                <p:spPr>
                  <a:xfrm>
                    <a:off x="136190" y="4573033"/>
                    <a:ext cx="114217" cy="13304"/>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302;p13">
                  <a:extLst>
                    <a:ext uri="{FF2B5EF4-FFF2-40B4-BE49-F238E27FC236}">
                      <a16:creationId xmlns:a16="http://schemas.microsoft.com/office/drawing/2014/main" id="{50456EAD-EB6B-B11B-C010-8A8B46F79071}"/>
                    </a:ext>
                  </a:extLst>
                </p:cNvPr>
                <p:cNvGrpSpPr/>
                <p:nvPr/>
              </p:nvGrpSpPr>
              <p:grpSpPr>
                <a:xfrm>
                  <a:off x="136190" y="4745827"/>
                  <a:ext cx="114217" cy="39319"/>
                  <a:chOff x="136190" y="4745827"/>
                  <a:chExt cx="114217" cy="39319"/>
                </a:xfrm>
              </p:grpSpPr>
              <p:sp>
                <p:nvSpPr>
                  <p:cNvPr id="64" name="Google Shape;303;p13">
                    <a:extLst>
                      <a:ext uri="{FF2B5EF4-FFF2-40B4-BE49-F238E27FC236}">
                        <a16:creationId xmlns:a16="http://schemas.microsoft.com/office/drawing/2014/main" id="{AACC9845-CF4E-DB33-BFEE-A760BDBD355F}"/>
                      </a:ext>
                    </a:extLst>
                  </p:cNvPr>
                  <p:cNvSpPr/>
                  <p:nvPr/>
                </p:nvSpPr>
                <p:spPr>
                  <a:xfrm>
                    <a:off x="136190" y="4745827"/>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304;p13">
                    <a:extLst>
                      <a:ext uri="{FF2B5EF4-FFF2-40B4-BE49-F238E27FC236}">
                        <a16:creationId xmlns:a16="http://schemas.microsoft.com/office/drawing/2014/main" id="{E6BA276F-740F-3D50-DA39-5D6F67779284}"/>
                      </a:ext>
                    </a:extLst>
                  </p:cNvPr>
                  <p:cNvSpPr/>
                  <p:nvPr/>
                </p:nvSpPr>
                <p:spPr>
                  <a:xfrm>
                    <a:off x="136190" y="4771842"/>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6" name="Google Shape;305;p13">
              <a:extLst>
                <a:ext uri="{FF2B5EF4-FFF2-40B4-BE49-F238E27FC236}">
                  <a16:creationId xmlns:a16="http://schemas.microsoft.com/office/drawing/2014/main" id="{45440C68-1D03-4A3A-85F0-A915C4CFB5FB}"/>
                </a:ext>
              </a:extLst>
            </p:cNvPr>
            <p:cNvGrpSpPr/>
            <p:nvPr/>
          </p:nvGrpSpPr>
          <p:grpSpPr>
            <a:xfrm>
              <a:off x="640070" y="4212705"/>
              <a:ext cx="74688" cy="635818"/>
              <a:chOff x="640070" y="4212705"/>
              <a:chExt cx="74688" cy="635818"/>
            </a:xfrm>
          </p:grpSpPr>
          <p:sp>
            <p:nvSpPr>
              <p:cNvPr id="67" name="Google Shape;306;p13">
                <a:extLst>
                  <a:ext uri="{FF2B5EF4-FFF2-40B4-BE49-F238E27FC236}">
                    <a16:creationId xmlns:a16="http://schemas.microsoft.com/office/drawing/2014/main" id="{8D882A8C-A825-B89D-E76D-A62DC9739D23}"/>
                  </a:ext>
                </a:extLst>
              </p:cNvPr>
              <p:cNvSpPr/>
              <p:nvPr/>
            </p:nvSpPr>
            <p:spPr>
              <a:xfrm rot="20968640">
                <a:off x="640070" y="4212705"/>
                <a:ext cx="74688" cy="635818"/>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307;p13">
                <a:extLst>
                  <a:ext uri="{FF2B5EF4-FFF2-40B4-BE49-F238E27FC236}">
                    <a16:creationId xmlns:a16="http://schemas.microsoft.com/office/drawing/2014/main" id="{79551DE2-1E31-3FD6-99D1-1A9D6F52ADC3}"/>
                  </a:ext>
                </a:extLst>
              </p:cNvPr>
              <p:cNvSpPr/>
              <p:nvPr/>
            </p:nvSpPr>
            <p:spPr>
              <a:xfrm rot="20968640">
                <a:off x="668581" y="4374224"/>
                <a:ext cx="23116" cy="365668"/>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308;p13">
            <a:extLst>
              <a:ext uri="{FF2B5EF4-FFF2-40B4-BE49-F238E27FC236}">
                <a16:creationId xmlns:a16="http://schemas.microsoft.com/office/drawing/2014/main" id="{A2C30A38-BD30-64F5-F09D-64142A6F91A1}"/>
              </a:ext>
            </a:extLst>
          </p:cNvPr>
          <p:cNvGrpSpPr/>
          <p:nvPr/>
        </p:nvGrpSpPr>
        <p:grpSpPr>
          <a:xfrm>
            <a:off x="150674" y="2823493"/>
            <a:ext cx="516115" cy="779215"/>
            <a:chOff x="150674" y="2823493"/>
            <a:chExt cx="516115" cy="779215"/>
          </a:xfrm>
        </p:grpSpPr>
        <p:grpSp>
          <p:nvGrpSpPr>
            <p:cNvPr id="70" name="Google Shape;309;p13">
              <a:extLst>
                <a:ext uri="{FF2B5EF4-FFF2-40B4-BE49-F238E27FC236}">
                  <a16:creationId xmlns:a16="http://schemas.microsoft.com/office/drawing/2014/main" id="{2767DA5F-7001-3D72-09C6-CFA62B70F0DA}"/>
                </a:ext>
              </a:extLst>
            </p:cNvPr>
            <p:cNvGrpSpPr/>
            <p:nvPr/>
          </p:nvGrpSpPr>
          <p:grpSpPr>
            <a:xfrm>
              <a:off x="276423" y="2823493"/>
              <a:ext cx="390366" cy="664302"/>
              <a:chOff x="276423" y="2823493"/>
              <a:chExt cx="390366" cy="664302"/>
            </a:xfrm>
          </p:grpSpPr>
          <p:sp>
            <p:nvSpPr>
              <p:cNvPr id="71" name="Google Shape;310;p13">
                <a:extLst>
                  <a:ext uri="{FF2B5EF4-FFF2-40B4-BE49-F238E27FC236}">
                    <a16:creationId xmlns:a16="http://schemas.microsoft.com/office/drawing/2014/main" id="{7D18379C-E43E-E162-33FA-0B41E3FB3078}"/>
                  </a:ext>
                </a:extLst>
              </p:cNvPr>
              <p:cNvSpPr/>
              <p:nvPr/>
            </p:nvSpPr>
            <p:spPr>
              <a:xfrm>
                <a:off x="276423" y="2823493"/>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2" name="Google Shape;311;p13">
                <a:extLst>
                  <a:ext uri="{FF2B5EF4-FFF2-40B4-BE49-F238E27FC236}">
                    <a16:creationId xmlns:a16="http://schemas.microsoft.com/office/drawing/2014/main" id="{0CDDDB62-486F-D59F-0D75-AFC5781DADEA}"/>
                  </a:ext>
                </a:extLst>
              </p:cNvPr>
              <p:cNvGrpSpPr/>
              <p:nvPr/>
            </p:nvGrpSpPr>
            <p:grpSpPr>
              <a:xfrm>
                <a:off x="332174" y="2909593"/>
                <a:ext cx="279202" cy="256434"/>
                <a:chOff x="332174" y="2909593"/>
                <a:chExt cx="279202" cy="256434"/>
              </a:xfrm>
            </p:grpSpPr>
            <p:sp>
              <p:nvSpPr>
                <p:cNvPr id="73" name="Google Shape;312;p13">
                  <a:extLst>
                    <a:ext uri="{FF2B5EF4-FFF2-40B4-BE49-F238E27FC236}">
                      <a16:creationId xmlns:a16="http://schemas.microsoft.com/office/drawing/2014/main" id="{58118809-4899-1C6E-7FF1-863DA6891321}"/>
                    </a:ext>
                  </a:extLst>
                </p:cNvPr>
                <p:cNvSpPr/>
                <p:nvPr/>
              </p:nvSpPr>
              <p:spPr>
                <a:xfrm>
                  <a:off x="332174" y="29095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313;p13">
                  <a:extLst>
                    <a:ext uri="{FF2B5EF4-FFF2-40B4-BE49-F238E27FC236}">
                      <a16:creationId xmlns:a16="http://schemas.microsoft.com/office/drawing/2014/main" id="{7C339A70-8EE6-A737-271E-689FE4FCBCB8}"/>
                    </a:ext>
                  </a:extLst>
                </p:cNvPr>
                <p:cNvSpPr/>
                <p:nvPr/>
              </p:nvSpPr>
              <p:spPr>
                <a:xfrm>
                  <a:off x="332174" y="29570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314;p13">
                  <a:extLst>
                    <a:ext uri="{FF2B5EF4-FFF2-40B4-BE49-F238E27FC236}">
                      <a16:creationId xmlns:a16="http://schemas.microsoft.com/office/drawing/2014/main" id="{8A921898-9703-86E0-0DF3-628041A1FA04}"/>
                    </a:ext>
                  </a:extLst>
                </p:cNvPr>
                <p:cNvSpPr/>
                <p:nvPr/>
              </p:nvSpPr>
              <p:spPr>
                <a:xfrm>
                  <a:off x="332174" y="3004508"/>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315;p13">
                  <a:extLst>
                    <a:ext uri="{FF2B5EF4-FFF2-40B4-BE49-F238E27FC236}">
                      <a16:creationId xmlns:a16="http://schemas.microsoft.com/office/drawing/2014/main" id="{880F10DA-2F84-A106-792A-18DB3E505C6E}"/>
                    </a:ext>
                  </a:extLst>
                </p:cNvPr>
                <p:cNvSpPr/>
                <p:nvPr/>
              </p:nvSpPr>
              <p:spPr>
                <a:xfrm>
                  <a:off x="332174" y="30520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7" name="Google Shape;316;p13">
                  <a:extLst>
                    <a:ext uri="{FF2B5EF4-FFF2-40B4-BE49-F238E27FC236}">
                      <a16:creationId xmlns:a16="http://schemas.microsoft.com/office/drawing/2014/main" id="{9796ACC0-F213-A8DC-691C-3E047D12A7DA}"/>
                    </a:ext>
                  </a:extLst>
                </p:cNvPr>
                <p:cNvSpPr/>
                <p:nvPr/>
              </p:nvSpPr>
              <p:spPr>
                <a:xfrm>
                  <a:off x="332174" y="309950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317;p13">
                  <a:extLst>
                    <a:ext uri="{FF2B5EF4-FFF2-40B4-BE49-F238E27FC236}">
                      <a16:creationId xmlns:a16="http://schemas.microsoft.com/office/drawing/2014/main" id="{E621E43C-160A-6764-4CB2-9134836AC997}"/>
                    </a:ext>
                  </a:extLst>
                </p:cNvPr>
                <p:cNvSpPr/>
                <p:nvPr/>
              </p:nvSpPr>
              <p:spPr>
                <a:xfrm>
                  <a:off x="332174" y="3146962"/>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9" name="Google Shape;318;p13">
                <a:extLst>
                  <a:ext uri="{FF2B5EF4-FFF2-40B4-BE49-F238E27FC236}">
                    <a16:creationId xmlns:a16="http://schemas.microsoft.com/office/drawing/2014/main" id="{E1322893-1153-9C84-3307-C8EBAE019C5F}"/>
                  </a:ext>
                </a:extLst>
              </p:cNvPr>
              <p:cNvGrpSpPr/>
              <p:nvPr/>
            </p:nvGrpSpPr>
            <p:grpSpPr>
              <a:xfrm>
                <a:off x="332174" y="3242553"/>
                <a:ext cx="279202" cy="161520"/>
                <a:chOff x="332174" y="3242553"/>
                <a:chExt cx="279202" cy="161520"/>
              </a:xfrm>
            </p:grpSpPr>
            <p:sp>
              <p:nvSpPr>
                <p:cNvPr id="80" name="Google Shape;319;p13">
                  <a:extLst>
                    <a:ext uri="{FF2B5EF4-FFF2-40B4-BE49-F238E27FC236}">
                      <a16:creationId xmlns:a16="http://schemas.microsoft.com/office/drawing/2014/main" id="{55A1E96F-A07E-50D3-666A-9F0B4093AE0C}"/>
                    </a:ext>
                  </a:extLst>
                </p:cNvPr>
                <p:cNvSpPr/>
                <p:nvPr/>
              </p:nvSpPr>
              <p:spPr>
                <a:xfrm>
                  <a:off x="332174" y="32425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320;p13">
                  <a:extLst>
                    <a:ext uri="{FF2B5EF4-FFF2-40B4-BE49-F238E27FC236}">
                      <a16:creationId xmlns:a16="http://schemas.microsoft.com/office/drawing/2014/main" id="{A44F3F81-5CE1-BB2C-ABBD-A9A7A364E105}"/>
                    </a:ext>
                  </a:extLst>
                </p:cNvPr>
                <p:cNvSpPr/>
                <p:nvPr/>
              </p:nvSpPr>
              <p:spPr>
                <a:xfrm>
                  <a:off x="332174" y="3290011"/>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2" name="Google Shape;321;p13">
                  <a:extLst>
                    <a:ext uri="{FF2B5EF4-FFF2-40B4-BE49-F238E27FC236}">
                      <a16:creationId xmlns:a16="http://schemas.microsoft.com/office/drawing/2014/main" id="{DAE6E30E-BB61-5FC2-FC26-6508F3BBE21D}"/>
                    </a:ext>
                  </a:extLst>
                </p:cNvPr>
                <p:cNvSpPr/>
                <p:nvPr/>
              </p:nvSpPr>
              <p:spPr>
                <a:xfrm>
                  <a:off x="332174" y="33375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322;p13">
                  <a:extLst>
                    <a:ext uri="{FF2B5EF4-FFF2-40B4-BE49-F238E27FC236}">
                      <a16:creationId xmlns:a16="http://schemas.microsoft.com/office/drawing/2014/main" id="{9BBE5721-9957-3CDD-A3E6-6B298435B57E}"/>
                    </a:ext>
                  </a:extLst>
                </p:cNvPr>
                <p:cNvSpPr/>
                <p:nvPr/>
              </p:nvSpPr>
              <p:spPr>
                <a:xfrm>
                  <a:off x="332174" y="3385008"/>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323;p13">
                <a:extLst>
                  <a:ext uri="{FF2B5EF4-FFF2-40B4-BE49-F238E27FC236}">
                    <a16:creationId xmlns:a16="http://schemas.microsoft.com/office/drawing/2014/main" id="{3434696A-ECD2-918C-1A80-63F155941BDF}"/>
                  </a:ext>
                </a:extLst>
              </p:cNvPr>
              <p:cNvSpPr/>
              <p:nvPr/>
            </p:nvSpPr>
            <p:spPr>
              <a:xfrm>
                <a:off x="566553" y="2823493"/>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324;p13">
              <a:extLst>
                <a:ext uri="{FF2B5EF4-FFF2-40B4-BE49-F238E27FC236}">
                  <a16:creationId xmlns:a16="http://schemas.microsoft.com/office/drawing/2014/main" id="{7003D3ED-D2CA-4F92-DD0D-7E20DBC1F6C8}"/>
                </a:ext>
              </a:extLst>
            </p:cNvPr>
            <p:cNvGrpSpPr/>
            <p:nvPr/>
          </p:nvGrpSpPr>
          <p:grpSpPr>
            <a:xfrm>
              <a:off x="150674" y="2938488"/>
              <a:ext cx="390366" cy="664220"/>
              <a:chOff x="150674" y="2938488"/>
              <a:chExt cx="390366" cy="664220"/>
            </a:xfrm>
          </p:grpSpPr>
          <p:sp>
            <p:nvSpPr>
              <p:cNvPr id="86" name="Google Shape;325;p13">
                <a:extLst>
                  <a:ext uri="{FF2B5EF4-FFF2-40B4-BE49-F238E27FC236}">
                    <a16:creationId xmlns:a16="http://schemas.microsoft.com/office/drawing/2014/main" id="{7F122984-4926-4686-53E9-FACF46055854}"/>
                  </a:ext>
                </a:extLst>
              </p:cNvPr>
              <p:cNvSpPr/>
              <p:nvPr/>
            </p:nvSpPr>
            <p:spPr>
              <a:xfrm>
                <a:off x="150674" y="2938488"/>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7" name="Google Shape;326;p13">
                <a:extLst>
                  <a:ext uri="{FF2B5EF4-FFF2-40B4-BE49-F238E27FC236}">
                    <a16:creationId xmlns:a16="http://schemas.microsoft.com/office/drawing/2014/main" id="{E386473A-6D61-BA59-70BE-1E75685206C6}"/>
                  </a:ext>
                </a:extLst>
              </p:cNvPr>
              <p:cNvGrpSpPr/>
              <p:nvPr/>
            </p:nvGrpSpPr>
            <p:grpSpPr>
              <a:xfrm>
                <a:off x="206434" y="3024506"/>
                <a:ext cx="279202" cy="256516"/>
                <a:chOff x="206434" y="3024506"/>
                <a:chExt cx="279202" cy="256516"/>
              </a:xfrm>
            </p:grpSpPr>
            <p:sp>
              <p:nvSpPr>
                <p:cNvPr id="88" name="Google Shape;327;p13">
                  <a:extLst>
                    <a:ext uri="{FF2B5EF4-FFF2-40B4-BE49-F238E27FC236}">
                      <a16:creationId xmlns:a16="http://schemas.microsoft.com/office/drawing/2014/main" id="{3ADD3601-D91A-7209-6116-C74AFD5AFE74}"/>
                    </a:ext>
                  </a:extLst>
                </p:cNvPr>
                <p:cNvSpPr/>
                <p:nvPr/>
              </p:nvSpPr>
              <p:spPr>
                <a:xfrm>
                  <a:off x="206434" y="30245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328;p13">
                  <a:extLst>
                    <a:ext uri="{FF2B5EF4-FFF2-40B4-BE49-F238E27FC236}">
                      <a16:creationId xmlns:a16="http://schemas.microsoft.com/office/drawing/2014/main" id="{EA51E012-AD9A-52FF-E936-51A1F86F15E1}"/>
                    </a:ext>
                  </a:extLst>
                </p:cNvPr>
                <p:cNvSpPr/>
                <p:nvPr/>
              </p:nvSpPr>
              <p:spPr>
                <a:xfrm>
                  <a:off x="206434" y="307204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0" name="Google Shape;329;p13">
                  <a:extLst>
                    <a:ext uri="{FF2B5EF4-FFF2-40B4-BE49-F238E27FC236}">
                      <a16:creationId xmlns:a16="http://schemas.microsoft.com/office/drawing/2014/main" id="{051EC0FC-8806-C8DC-4B62-6A6EBD926AE2}"/>
                    </a:ext>
                  </a:extLst>
                </p:cNvPr>
                <p:cNvSpPr/>
                <p:nvPr/>
              </p:nvSpPr>
              <p:spPr>
                <a:xfrm>
                  <a:off x="206434" y="311950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330;p13">
                  <a:extLst>
                    <a:ext uri="{FF2B5EF4-FFF2-40B4-BE49-F238E27FC236}">
                      <a16:creationId xmlns:a16="http://schemas.microsoft.com/office/drawing/2014/main" id="{F51B7CD2-3147-3C82-11FA-7856C228E8BF}"/>
                    </a:ext>
                  </a:extLst>
                </p:cNvPr>
                <p:cNvSpPr/>
                <p:nvPr/>
              </p:nvSpPr>
              <p:spPr>
                <a:xfrm>
                  <a:off x="206434" y="3166960"/>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331;p13">
                  <a:extLst>
                    <a:ext uri="{FF2B5EF4-FFF2-40B4-BE49-F238E27FC236}">
                      <a16:creationId xmlns:a16="http://schemas.microsoft.com/office/drawing/2014/main" id="{6AB417B4-C715-4E37-59DA-3DBA2D8EFDD6}"/>
                    </a:ext>
                  </a:extLst>
                </p:cNvPr>
                <p:cNvSpPr/>
                <p:nvPr/>
              </p:nvSpPr>
              <p:spPr>
                <a:xfrm>
                  <a:off x="206434" y="3214500"/>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3" name="Google Shape;332;p13">
                  <a:extLst>
                    <a:ext uri="{FF2B5EF4-FFF2-40B4-BE49-F238E27FC236}">
                      <a16:creationId xmlns:a16="http://schemas.microsoft.com/office/drawing/2014/main" id="{AA64CF8D-97BB-D3B4-CC44-A3E2DC83EDE1}"/>
                    </a:ext>
                  </a:extLst>
                </p:cNvPr>
                <p:cNvSpPr/>
                <p:nvPr/>
              </p:nvSpPr>
              <p:spPr>
                <a:xfrm>
                  <a:off x="206434" y="3261957"/>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4" name="Google Shape;333;p13">
                <a:extLst>
                  <a:ext uri="{FF2B5EF4-FFF2-40B4-BE49-F238E27FC236}">
                    <a16:creationId xmlns:a16="http://schemas.microsoft.com/office/drawing/2014/main" id="{10098B8D-56BA-DD48-E7CE-8486068D9872}"/>
                  </a:ext>
                </a:extLst>
              </p:cNvPr>
              <p:cNvGrpSpPr/>
              <p:nvPr/>
            </p:nvGrpSpPr>
            <p:grpSpPr>
              <a:xfrm>
                <a:off x="206434" y="3357548"/>
                <a:ext cx="279202" cy="161520"/>
                <a:chOff x="206434" y="3357548"/>
                <a:chExt cx="279202" cy="161520"/>
              </a:xfrm>
            </p:grpSpPr>
            <p:sp>
              <p:nvSpPr>
                <p:cNvPr id="95" name="Google Shape;334;p13">
                  <a:extLst>
                    <a:ext uri="{FF2B5EF4-FFF2-40B4-BE49-F238E27FC236}">
                      <a16:creationId xmlns:a16="http://schemas.microsoft.com/office/drawing/2014/main" id="{83A922AE-7E28-662F-E174-DA7F934EDA0B}"/>
                    </a:ext>
                  </a:extLst>
                </p:cNvPr>
                <p:cNvSpPr/>
                <p:nvPr/>
              </p:nvSpPr>
              <p:spPr>
                <a:xfrm>
                  <a:off x="206434" y="33575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6" name="Google Shape;335;p13">
                  <a:extLst>
                    <a:ext uri="{FF2B5EF4-FFF2-40B4-BE49-F238E27FC236}">
                      <a16:creationId xmlns:a16="http://schemas.microsoft.com/office/drawing/2014/main" id="{FB67883A-31D9-9C0E-EE74-23AAED7F55E7}"/>
                    </a:ext>
                  </a:extLst>
                </p:cNvPr>
                <p:cNvSpPr/>
                <p:nvPr/>
              </p:nvSpPr>
              <p:spPr>
                <a:xfrm>
                  <a:off x="206434" y="34050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336;p13">
                  <a:extLst>
                    <a:ext uri="{FF2B5EF4-FFF2-40B4-BE49-F238E27FC236}">
                      <a16:creationId xmlns:a16="http://schemas.microsoft.com/office/drawing/2014/main" id="{6D05362D-E8CB-BC06-8ED9-4DF4570375C1}"/>
                    </a:ext>
                  </a:extLst>
                </p:cNvPr>
                <p:cNvSpPr/>
                <p:nvPr/>
              </p:nvSpPr>
              <p:spPr>
                <a:xfrm>
                  <a:off x="206434" y="345246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8" name="Google Shape;337;p13">
                  <a:extLst>
                    <a:ext uri="{FF2B5EF4-FFF2-40B4-BE49-F238E27FC236}">
                      <a16:creationId xmlns:a16="http://schemas.microsoft.com/office/drawing/2014/main" id="{0B792D16-FC53-D307-4230-F773C1B4483B}"/>
                    </a:ext>
                  </a:extLst>
                </p:cNvPr>
                <p:cNvSpPr/>
                <p:nvPr/>
              </p:nvSpPr>
              <p:spPr>
                <a:xfrm>
                  <a:off x="206434" y="3500003"/>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9" name="Google Shape;338;p13">
                <a:extLst>
                  <a:ext uri="{FF2B5EF4-FFF2-40B4-BE49-F238E27FC236}">
                    <a16:creationId xmlns:a16="http://schemas.microsoft.com/office/drawing/2014/main" id="{EDCB33E9-DA2F-3D0C-0FBE-42865218E5F9}"/>
                  </a:ext>
                </a:extLst>
              </p:cNvPr>
              <p:cNvSpPr/>
              <p:nvPr/>
            </p:nvSpPr>
            <p:spPr>
              <a:xfrm>
                <a:off x="440804" y="2938488"/>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0" name="Google Shape;339;p13">
            <a:extLst>
              <a:ext uri="{FF2B5EF4-FFF2-40B4-BE49-F238E27FC236}">
                <a16:creationId xmlns:a16="http://schemas.microsoft.com/office/drawing/2014/main" id="{49F5F245-F171-5697-CA08-0B4779CA0E07}"/>
              </a:ext>
            </a:extLst>
          </p:cNvPr>
          <p:cNvGrpSpPr/>
          <p:nvPr/>
        </p:nvGrpSpPr>
        <p:grpSpPr>
          <a:xfrm>
            <a:off x="361837" y="3601016"/>
            <a:ext cx="22027" cy="294492"/>
            <a:chOff x="361837" y="3601016"/>
            <a:chExt cx="22027" cy="294492"/>
          </a:xfrm>
        </p:grpSpPr>
        <p:sp>
          <p:nvSpPr>
            <p:cNvPr id="101" name="Google Shape;340;p13">
              <a:extLst>
                <a:ext uri="{FF2B5EF4-FFF2-40B4-BE49-F238E27FC236}">
                  <a16:creationId xmlns:a16="http://schemas.microsoft.com/office/drawing/2014/main" id="{6F2D7774-7C54-731D-23E4-A019E2E25762}"/>
                </a:ext>
              </a:extLst>
            </p:cNvPr>
            <p:cNvSpPr/>
            <p:nvPr/>
          </p:nvSpPr>
          <p:spPr>
            <a:xfrm>
              <a:off x="372846" y="3611523"/>
              <a:ext cx="8476" cy="273551"/>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2" name="Google Shape;341;p13">
              <a:extLst>
                <a:ext uri="{FF2B5EF4-FFF2-40B4-BE49-F238E27FC236}">
                  <a16:creationId xmlns:a16="http://schemas.microsoft.com/office/drawing/2014/main" id="{E3ABBC44-9DFF-AF34-E173-1888922A9D01}"/>
                </a:ext>
              </a:extLst>
            </p:cNvPr>
            <p:cNvSpPr/>
            <p:nvPr/>
          </p:nvSpPr>
          <p:spPr>
            <a:xfrm>
              <a:off x="361837" y="3873471"/>
              <a:ext cx="22027" cy="22037"/>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342;p13">
              <a:extLst>
                <a:ext uri="{FF2B5EF4-FFF2-40B4-BE49-F238E27FC236}">
                  <a16:creationId xmlns:a16="http://schemas.microsoft.com/office/drawing/2014/main" id="{464A0A5A-3061-616F-B334-9A5F5E3F5C6E}"/>
                </a:ext>
              </a:extLst>
            </p:cNvPr>
            <p:cNvSpPr/>
            <p:nvPr/>
          </p:nvSpPr>
          <p:spPr>
            <a:xfrm>
              <a:off x="361837" y="3601016"/>
              <a:ext cx="22027" cy="22027"/>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4017140852"/>
      </p:ext>
    </p:extLst>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ONE_COLUMN_TEXT_1">
    <p:spTree>
      <p:nvGrpSpPr>
        <p:cNvPr id="1" name=""/>
        <p:cNvGrpSpPr/>
        <p:nvPr/>
      </p:nvGrpSpPr>
      <p:grpSpPr>
        <a:xfrm>
          <a:off x="0" y="0"/>
          <a:ext cx="0" cy="0"/>
          <a:chOff x="0" y="0"/>
          <a:chExt cx="0" cy="0"/>
        </a:xfrm>
      </p:grpSpPr>
      <p:sp>
        <p:nvSpPr>
          <p:cNvPr id="2" name="Google Shape;344;p14">
            <a:extLst>
              <a:ext uri="{FF2B5EF4-FFF2-40B4-BE49-F238E27FC236}">
                <a16:creationId xmlns:a16="http://schemas.microsoft.com/office/drawing/2014/main" id="{57A068EC-CCCF-9D73-7E8E-3E1F8920448D}"/>
              </a:ext>
            </a:extLst>
          </p:cNvPr>
          <p:cNvSpPr txBox="1">
            <a:spLocks noGrp="1"/>
          </p:cNvSpPr>
          <p:nvPr>
            <p:ph type="title"/>
          </p:nvPr>
        </p:nvSpPr>
        <p:spPr>
          <a:xfrm>
            <a:off x="811978" y="1032897"/>
            <a:ext cx="2804400" cy="1006800"/>
          </a:xfrm>
        </p:spPr>
        <p:txBody>
          <a:bodyPr anchor="b"/>
          <a:lstStyle>
            <a:lvl1pPr>
              <a:defRPr/>
            </a:lvl1pPr>
          </a:lstStyle>
          <a:p>
            <a:pPr lvl="0"/>
            <a:endParaRPr lang="en-US"/>
          </a:p>
        </p:txBody>
      </p:sp>
      <p:sp>
        <p:nvSpPr>
          <p:cNvPr id="3" name="Google Shape;345;p14">
            <a:extLst>
              <a:ext uri="{FF2B5EF4-FFF2-40B4-BE49-F238E27FC236}">
                <a16:creationId xmlns:a16="http://schemas.microsoft.com/office/drawing/2014/main" id="{7E11FD93-E686-3FD5-5974-AC502CF31FD6}"/>
              </a:ext>
            </a:extLst>
          </p:cNvPr>
          <p:cNvSpPr txBox="1">
            <a:spLocks noGrp="1"/>
          </p:cNvSpPr>
          <p:nvPr>
            <p:ph type="subTitle" idx="4294967295"/>
          </p:nvPr>
        </p:nvSpPr>
        <p:spPr>
          <a:xfrm>
            <a:off x="811978" y="2039697"/>
            <a:ext cx="4294799" cy="2070896"/>
          </a:xfrm>
        </p:spPr>
        <p:txBody>
          <a:bodyPr/>
          <a:lstStyle>
            <a:lvl1pPr>
              <a:buFont typeface="Nunito Light"/>
              <a:defRPr/>
            </a:lvl1pPr>
          </a:lstStyle>
          <a:p>
            <a:pPr lvl="0"/>
            <a:endParaRPr lang="en-US"/>
          </a:p>
        </p:txBody>
      </p:sp>
      <p:sp>
        <p:nvSpPr>
          <p:cNvPr id="4" name="Google Shape;347;p14">
            <a:extLst>
              <a:ext uri="{FF2B5EF4-FFF2-40B4-BE49-F238E27FC236}">
                <a16:creationId xmlns:a16="http://schemas.microsoft.com/office/drawing/2014/main" id="{217520C0-A83D-4025-6CAA-D6DD98821BE0}"/>
              </a:ext>
            </a:extLst>
          </p:cNvPr>
          <p:cNvSpPr/>
          <p:nvPr/>
        </p:nvSpPr>
        <p:spPr>
          <a:xfrm rot="19218311">
            <a:off x="-1265119" y="-661598"/>
            <a:ext cx="3096204" cy="2008991"/>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348;p14">
            <a:extLst>
              <a:ext uri="{FF2B5EF4-FFF2-40B4-BE49-F238E27FC236}">
                <a16:creationId xmlns:a16="http://schemas.microsoft.com/office/drawing/2014/main" id="{BFF5BF9C-54E5-30A8-5A3F-404A8C85E0DA}"/>
              </a:ext>
            </a:extLst>
          </p:cNvPr>
          <p:cNvSpPr/>
          <p:nvPr/>
        </p:nvSpPr>
        <p:spPr>
          <a:xfrm rot="14303124">
            <a:off x="-735035" y="4231557"/>
            <a:ext cx="2036048" cy="1508860"/>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349;p14">
            <a:extLst>
              <a:ext uri="{FF2B5EF4-FFF2-40B4-BE49-F238E27FC236}">
                <a16:creationId xmlns:a16="http://schemas.microsoft.com/office/drawing/2014/main" id="{26357B95-6C08-5757-72EF-45A6D7F60D73}"/>
              </a:ext>
            </a:extLst>
          </p:cNvPr>
          <p:cNvGrpSpPr/>
          <p:nvPr/>
        </p:nvGrpSpPr>
        <p:grpSpPr>
          <a:xfrm>
            <a:off x="65068" y="4373044"/>
            <a:ext cx="878153" cy="654528"/>
            <a:chOff x="65068" y="4373044"/>
            <a:chExt cx="878153" cy="654528"/>
          </a:xfrm>
        </p:grpSpPr>
        <p:grpSp>
          <p:nvGrpSpPr>
            <p:cNvPr id="7" name="Google Shape;350;p14">
              <a:extLst>
                <a:ext uri="{FF2B5EF4-FFF2-40B4-BE49-F238E27FC236}">
                  <a16:creationId xmlns:a16="http://schemas.microsoft.com/office/drawing/2014/main" id="{03BFD980-55A5-743D-5B0D-91C91C2C96C3}"/>
                </a:ext>
              </a:extLst>
            </p:cNvPr>
            <p:cNvGrpSpPr/>
            <p:nvPr/>
          </p:nvGrpSpPr>
          <p:grpSpPr>
            <a:xfrm>
              <a:off x="65068" y="4373044"/>
              <a:ext cx="878153" cy="654528"/>
              <a:chOff x="65068" y="4373044"/>
              <a:chExt cx="878153" cy="654528"/>
            </a:xfrm>
          </p:grpSpPr>
          <p:sp>
            <p:nvSpPr>
              <p:cNvPr id="8" name="Google Shape;351;p14">
                <a:extLst>
                  <a:ext uri="{FF2B5EF4-FFF2-40B4-BE49-F238E27FC236}">
                    <a16:creationId xmlns:a16="http://schemas.microsoft.com/office/drawing/2014/main" id="{1D6BD8BA-7159-989B-086E-665479E9D205}"/>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352;p14">
                <a:extLst>
                  <a:ext uri="{FF2B5EF4-FFF2-40B4-BE49-F238E27FC236}">
                    <a16:creationId xmlns:a16="http://schemas.microsoft.com/office/drawing/2014/main" id="{BE535E2F-74C3-BBA5-C0B2-99C1F606F9AA}"/>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353;p14">
                <a:extLst>
                  <a:ext uri="{FF2B5EF4-FFF2-40B4-BE49-F238E27FC236}">
                    <a16:creationId xmlns:a16="http://schemas.microsoft.com/office/drawing/2014/main" id="{8C5BAB3B-4129-ACDB-10BF-81361920FF77}"/>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354;p14">
              <a:extLst>
                <a:ext uri="{FF2B5EF4-FFF2-40B4-BE49-F238E27FC236}">
                  <a16:creationId xmlns:a16="http://schemas.microsoft.com/office/drawing/2014/main" id="{01928D77-772C-5AC2-2FA2-A8A1E993EE22}"/>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4018532141"/>
      </p:ext>
    </p:extLst>
  </p:cSld>
  <p:clrMapOvr>
    <a:masterClrMapping/>
  </p:clrMapOvr>
  <p:hf sldNum="0" hdr="0" ftr="0" dt="0"/>
</p:sldLayout>
</file>

<file path=ppt/slideLayouts/slideLayout14.xml><?xml version="1.0" encoding="utf-8"?>
<p:sldLayout xmlns:a="http://purl.oclc.org/ooxml/drawingml/main" xmlns:r="http://purl.oclc.org/ooxml/officeDocument/relationships" xmlns:p="http://purl.oclc.org/ooxml/presentationml/main" preserve="1">
  <p:cSld name="ONE_COLUMN_TEXT_1_1">
    <p:spTree>
      <p:nvGrpSpPr>
        <p:cNvPr id="1" name=""/>
        <p:cNvGrpSpPr/>
        <p:nvPr/>
      </p:nvGrpSpPr>
      <p:grpSpPr>
        <a:xfrm>
          <a:off x="0" y="0"/>
          <a:ext cx="0" cy="0"/>
          <a:chOff x="0" y="0"/>
          <a:chExt cx="0" cy="0"/>
        </a:xfrm>
      </p:grpSpPr>
      <p:sp>
        <p:nvSpPr>
          <p:cNvPr id="2" name="Google Shape;356;p15">
            <a:extLst>
              <a:ext uri="{FF2B5EF4-FFF2-40B4-BE49-F238E27FC236}">
                <a16:creationId xmlns:a16="http://schemas.microsoft.com/office/drawing/2014/main" id="{DB43FBD5-4F11-DADF-435C-50A5C0FFAA53}"/>
              </a:ext>
            </a:extLst>
          </p:cNvPr>
          <p:cNvSpPr txBox="1">
            <a:spLocks noGrp="1"/>
          </p:cNvSpPr>
          <p:nvPr>
            <p:ph type="title"/>
          </p:nvPr>
        </p:nvSpPr>
        <p:spPr>
          <a:xfrm>
            <a:off x="2013847" y="841074"/>
            <a:ext cx="5116196" cy="1390500"/>
          </a:xfrm>
        </p:spPr>
        <p:txBody>
          <a:bodyPr anchor="b"/>
          <a:lstStyle>
            <a:lvl1pPr>
              <a:defRPr sz="4000"/>
            </a:lvl1pPr>
          </a:lstStyle>
          <a:p>
            <a:pPr lvl="0"/>
            <a:endParaRPr lang="en-US"/>
          </a:p>
        </p:txBody>
      </p:sp>
      <p:sp>
        <p:nvSpPr>
          <p:cNvPr id="3" name="Google Shape;357;p15">
            <a:extLst>
              <a:ext uri="{FF2B5EF4-FFF2-40B4-BE49-F238E27FC236}">
                <a16:creationId xmlns:a16="http://schemas.microsoft.com/office/drawing/2014/main" id="{B35A263D-A483-1E4E-02F8-79C8CFE2900A}"/>
              </a:ext>
            </a:extLst>
          </p:cNvPr>
          <p:cNvSpPr txBox="1">
            <a:spLocks noGrp="1"/>
          </p:cNvSpPr>
          <p:nvPr>
            <p:ph type="subTitle" idx="4294967295"/>
          </p:nvPr>
        </p:nvSpPr>
        <p:spPr>
          <a:xfrm>
            <a:off x="2013847" y="2231529"/>
            <a:ext cx="5116196" cy="2070896"/>
          </a:xfrm>
        </p:spPr>
        <p:txBody>
          <a:bodyPr/>
          <a:lstStyle>
            <a:lvl1pPr>
              <a:buFont typeface="Nunito Light"/>
              <a:defRPr/>
            </a:lvl1pPr>
          </a:lstStyle>
          <a:p>
            <a:pPr lvl="0"/>
            <a:endParaRPr lang="en-US"/>
          </a:p>
        </p:txBody>
      </p:sp>
      <p:sp>
        <p:nvSpPr>
          <p:cNvPr id="4" name="Google Shape;358;p15">
            <a:extLst>
              <a:ext uri="{FF2B5EF4-FFF2-40B4-BE49-F238E27FC236}">
                <a16:creationId xmlns:a16="http://schemas.microsoft.com/office/drawing/2014/main" id="{B790A735-98E9-9B42-33FE-4732681218C1}"/>
              </a:ext>
            </a:extLst>
          </p:cNvPr>
          <p:cNvSpPr/>
          <p:nvPr/>
        </p:nvSpPr>
        <p:spPr>
          <a:xfrm rot="9076701" flipH="1">
            <a:off x="7972825" y="-586872"/>
            <a:ext cx="1683794" cy="167281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5" name="Google Shape;359;p15">
            <a:extLst>
              <a:ext uri="{FF2B5EF4-FFF2-40B4-BE49-F238E27FC236}">
                <a16:creationId xmlns:a16="http://schemas.microsoft.com/office/drawing/2014/main" id="{0D062277-BF84-A2D0-00B3-EFE2BD3075E0}"/>
              </a:ext>
            </a:extLst>
          </p:cNvPr>
          <p:cNvGrpSpPr/>
          <p:nvPr/>
        </p:nvGrpSpPr>
        <p:grpSpPr>
          <a:xfrm>
            <a:off x="683047" y="4696522"/>
            <a:ext cx="325928" cy="404804"/>
            <a:chOff x="683047" y="4696522"/>
            <a:chExt cx="325928" cy="404804"/>
          </a:xfrm>
        </p:grpSpPr>
        <p:sp>
          <p:nvSpPr>
            <p:cNvPr id="6" name="Google Shape;360;p15">
              <a:extLst>
                <a:ext uri="{FF2B5EF4-FFF2-40B4-BE49-F238E27FC236}">
                  <a16:creationId xmlns:a16="http://schemas.microsoft.com/office/drawing/2014/main" id="{EAA2CE39-6FDB-66F3-5AF8-CEEF7A77C89B}"/>
                </a:ext>
              </a:extLst>
            </p:cNvPr>
            <p:cNvSpPr/>
            <p:nvPr/>
          </p:nvSpPr>
          <p:spPr>
            <a:xfrm flipH="1">
              <a:off x="683047" y="4696522"/>
              <a:ext cx="325928" cy="404804"/>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 name="Google Shape;361;p15">
              <a:extLst>
                <a:ext uri="{FF2B5EF4-FFF2-40B4-BE49-F238E27FC236}">
                  <a16:creationId xmlns:a16="http://schemas.microsoft.com/office/drawing/2014/main" id="{1A0B444F-EB31-5201-343D-503F100F2CC8}"/>
                </a:ext>
              </a:extLst>
            </p:cNvPr>
            <p:cNvGrpSpPr/>
            <p:nvPr/>
          </p:nvGrpSpPr>
          <p:grpSpPr>
            <a:xfrm>
              <a:off x="715902" y="4719821"/>
              <a:ext cx="123270" cy="31071"/>
              <a:chOff x="715902" y="4719821"/>
              <a:chExt cx="123270" cy="31071"/>
            </a:xfrm>
          </p:grpSpPr>
          <p:sp>
            <p:nvSpPr>
              <p:cNvPr id="8" name="Google Shape;362;p15">
                <a:extLst>
                  <a:ext uri="{FF2B5EF4-FFF2-40B4-BE49-F238E27FC236}">
                    <a16:creationId xmlns:a16="http://schemas.microsoft.com/office/drawing/2014/main" id="{F8E52334-4BE1-523B-DAD1-5795A607E11F}"/>
                  </a:ext>
                </a:extLst>
              </p:cNvPr>
              <p:cNvSpPr/>
              <p:nvPr/>
            </p:nvSpPr>
            <p:spPr>
              <a:xfrm flipH="1">
                <a:off x="715902"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363;p15">
                <a:extLst>
                  <a:ext uri="{FF2B5EF4-FFF2-40B4-BE49-F238E27FC236}">
                    <a16:creationId xmlns:a16="http://schemas.microsoft.com/office/drawing/2014/main" id="{49469591-27C8-9410-94C3-65F39BF113B8}"/>
                  </a:ext>
                </a:extLst>
              </p:cNvPr>
              <p:cNvSpPr/>
              <p:nvPr/>
            </p:nvSpPr>
            <p:spPr>
              <a:xfrm flipH="1">
                <a:off x="761996"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364;p15">
                <a:extLst>
                  <a:ext uri="{FF2B5EF4-FFF2-40B4-BE49-F238E27FC236}">
                    <a16:creationId xmlns:a16="http://schemas.microsoft.com/office/drawing/2014/main" id="{7E962121-85B5-85DB-F617-805F7093C3D9}"/>
                  </a:ext>
                </a:extLst>
              </p:cNvPr>
              <p:cNvSpPr/>
              <p:nvPr/>
            </p:nvSpPr>
            <p:spPr>
              <a:xfrm flipH="1">
                <a:off x="808101" y="4719821"/>
                <a:ext cx="31071" cy="31071"/>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1" name="Google Shape;365;p15">
            <a:extLst>
              <a:ext uri="{FF2B5EF4-FFF2-40B4-BE49-F238E27FC236}">
                <a16:creationId xmlns:a16="http://schemas.microsoft.com/office/drawing/2014/main" id="{EE64486D-CD73-585A-759D-4BFE14DE10EB}"/>
              </a:ext>
            </a:extLst>
          </p:cNvPr>
          <p:cNvGrpSpPr/>
          <p:nvPr/>
        </p:nvGrpSpPr>
        <p:grpSpPr>
          <a:xfrm>
            <a:off x="713899" y="4774548"/>
            <a:ext cx="268641" cy="280968"/>
            <a:chOff x="713899" y="4774548"/>
            <a:chExt cx="268641" cy="280968"/>
          </a:xfrm>
        </p:grpSpPr>
        <p:sp>
          <p:nvSpPr>
            <p:cNvPr id="12" name="Google Shape;366;p15">
              <a:extLst>
                <a:ext uri="{FF2B5EF4-FFF2-40B4-BE49-F238E27FC236}">
                  <a16:creationId xmlns:a16="http://schemas.microsoft.com/office/drawing/2014/main" id="{680B977C-4F97-034B-F880-1C42FAAA44A8}"/>
                </a:ext>
              </a:extLst>
            </p:cNvPr>
            <p:cNvSpPr/>
            <p:nvPr/>
          </p:nvSpPr>
          <p:spPr>
            <a:xfrm flipH="1">
              <a:off x="715115" y="4933380"/>
              <a:ext cx="267425" cy="122136"/>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367;p15">
              <a:extLst>
                <a:ext uri="{FF2B5EF4-FFF2-40B4-BE49-F238E27FC236}">
                  <a16:creationId xmlns:a16="http://schemas.microsoft.com/office/drawing/2014/main" id="{400D82A8-83F2-972A-B4BC-9FD68D7BA86B}"/>
                </a:ext>
              </a:extLst>
            </p:cNvPr>
            <p:cNvSpPr/>
            <p:nvPr/>
          </p:nvSpPr>
          <p:spPr>
            <a:xfrm flipH="1">
              <a:off x="713899" y="4774548"/>
              <a:ext cx="264791" cy="134745"/>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368;p15">
            <a:extLst>
              <a:ext uri="{FF2B5EF4-FFF2-40B4-BE49-F238E27FC236}">
                <a16:creationId xmlns:a16="http://schemas.microsoft.com/office/drawing/2014/main" id="{D0877CA9-31D1-7532-0446-DADC80F30A39}"/>
              </a:ext>
            </a:extLst>
          </p:cNvPr>
          <p:cNvGrpSpPr/>
          <p:nvPr/>
        </p:nvGrpSpPr>
        <p:grpSpPr>
          <a:xfrm>
            <a:off x="96204" y="4469349"/>
            <a:ext cx="355445" cy="644075"/>
            <a:chOff x="96204" y="4469349"/>
            <a:chExt cx="355445" cy="644075"/>
          </a:xfrm>
        </p:grpSpPr>
        <p:grpSp>
          <p:nvGrpSpPr>
            <p:cNvPr id="15" name="Google Shape;369;p15">
              <a:extLst>
                <a:ext uri="{FF2B5EF4-FFF2-40B4-BE49-F238E27FC236}">
                  <a16:creationId xmlns:a16="http://schemas.microsoft.com/office/drawing/2014/main" id="{A428C778-7F6F-1BAE-95D0-101D635AAFA3}"/>
                </a:ext>
              </a:extLst>
            </p:cNvPr>
            <p:cNvGrpSpPr/>
            <p:nvPr/>
          </p:nvGrpSpPr>
          <p:grpSpPr>
            <a:xfrm>
              <a:off x="96204" y="4469349"/>
              <a:ext cx="355445" cy="644075"/>
              <a:chOff x="96204" y="4469349"/>
              <a:chExt cx="355445" cy="644075"/>
            </a:xfrm>
          </p:grpSpPr>
          <p:sp>
            <p:nvSpPr>
              <p:cNvPr id="16" name="Google Shape;370;p15">
                <a:extLst>
                  <a:ext uri="{FF2B5EF4-FFF2-40B4-BE49-F238E27FC236}">
                    <a16:creationId xmlns:a16="http://schemas.microsoft.com/office/drawing/2014/main" id="{1D143D34-CC65-24D2-F8A2-5984ADE67FC5}"/>
                  </a:ext>
                </a:extLst>
              </p:cNvPr>
              <p:cNvSpPr/>
              <p:nvPr/>
            </p:nvSpPr>
            <p:spPr>
              <a:xfrm flipH="1">
                <a:off x="96204" y="4469349"/>
                <a:ext cx="355445" cy="64407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371;p15">
                <a:extLst>
                  <a:ext uri="{FF2B5EF4-FFF2-40B4-BE49-F238E27FC236}">
                    <a16:creationId xmlns:a16="http://schemas.microsoft.com/office/drawing/2014/main" id="{25B657FE-C20B-4F7C-2EBB-FED06F022CF0}"/>
                  </a:ext>
                </a:extLst>
              </p:cNvPr>
              <p:cNvSpPr/>
              <p:nvPr/>
            </p:nvSpPr>
            <p:spPr>
              <a:xfrm flipH="1">
                <a:off x="111803" y="4502212"/>
                <a:ext cx="324374" cy="528130"/>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8" name="Google Shape;372;p15">
              <a:extLst>
                <a:ext uri="{FF2B5EF4-FFF2-40B4-BE49-F238E27FC236}">
                  <a16:creationId xmlns:a16="http://schemas.microsoft.com/office/drawing/2014/main" id="{5174A368-0F05-C97F-D17A-682AAAEB1CCC}"/>
                </a:ext>
              </a:extLst>
            </p:cNvPr>
            <p:cNvSpPr/>
            <p:nvPr/>
          </p:nvSpPr>
          <p:spPr>
            <a:xfrm flipH="1">
              <a:off x="127412" y="5065227"/>
              <a:ext cx="293229" cy="24313"/>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9" name="Google Shape;373;p15">
            <a:extLst>
              <a:ext uri="{FF2B5EF4-FFF2-40B4-BE49-F238E27FC236}">
                <a16:creationId xmlns:a16="http://schemas.microsoft.com/office/drawing/2014/main" id="{BBC7C39E-2439-BCB2-7497-1DB35DB76CF9}"/>
              </a:ext>
            </a:extLst>
          </p:cNvPr>
          <p:cNvGrpSpPr/>
          <p:nvPr/>
        </p:nvGrpSpPr>
        <p:grpSpPr>
          <a:xfrm>
            <a:off x="7975991" y="116165"/>
            <a:ext cx="1061975" cy="559000"/>
            <a:chOff x="7975991" y="116165"/>
            <a:chExt cx="1061975" cy="559000"/>
          </a:xfrm>
        </p:grpSpPr>
        <p:sp>
          <p:nvSpPr>
            <p:cNvPr id="20" name="Google Shape;374;p15">
              <a:extLst>
                <a:ext uri="{FF2B5EF4-FFF2-40B4-BE49-F238E27FC236}">
                  <a16:creationId xmlns:a16="http://schemas.microsoft.com/office/drawing/2014/main" id="{C0349298-7688-C198-7019-ECDAF0E38C13}"/>
                </a:ext>
              </a:extLst>
            </p:cNvPr>
            <p:cNvSpPr/>
            <p:nvPr/>
          </p:nvSpPr>
          <p:spPr>
            <a:xfrm>
              <a:off x="7975991" y="116165"/>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1" name="Google Shape;375;p15">
              <a:extLst>
                <a:ext uri="{FF2B5EF4-FFF2-40B4-BE49-F238E27FC236}">
                  <a16:creationId xmlns:a16="http://schemas.microsoft.com/office/drawing/2014/main" id="{705DCCCC-1F6A-7A38-A340-39B1E14A9485}"/>
                </a:ext>
              </a:extLst>
            </p:cNvPr>
            <p:cNvGrpSpPr/>
            <p:nvPr/>
          </p:nvGrpSpPr>
          <p:grpSpPr>
            <a:xfrm>
              <a:off x="8325895" y="282942"/>
              <a:ext cx="281461" cy="319775"/>
              <a:chOff x="8325895" y="282942"/>
              <a:chExt cx="281461" cy="319775"/>
            </a:xfrm>
          </p:grpSpPr>
          <p:grpSp>
            <p:nvGrpSpPr>
              <p:cNvPr id="22" name="Google Shape;376;p15">
                <a:extLst>
                  <a:ext uri="{FF2B5EF4-FFF2-40B4-BE49-F238E27FC236}">
                    <a16:creationId xmlns:a16="http://schemas.microsoft.com/office/drawing/2014/main" id="{B0292F73-BEBD-48A3-8C1D-A47CE5694957}"/>
                  </a:ext>
                </a:extLst>
              </p:cNvPr>
              <p:cNvGrpSpPr/>
              <p:nvPr/>
            </p:nvGrpSpPr>
            <p:grpSpPr>
              <a:xfrm>
                <a:off x="8325895" y="282942"/>
                <a:ext cx="281461" cy="319775"/>
                <a:chOff x="8325895" y="282942"/>
                <a:chExt cx="281461" cy="319775"/>
              </a:xfrm>
            </p:grpSpPr>
            <p:grpSp>
              <p:nvGrpSpPr>
                <p:cNvPr id="23" name="Google Shape;377;p15">
                  <a:extLst>
                    <a:ext uri="{FF2B5EF4-FFF2-40B4-BE49-F238E27FC236}">
                      <a16:creationId xmlns:a16="http://schemas.microsoft.com/office/drawing/2014/main" id="{A55A8782-22ED-1884-A5CC-5097C0B43E79}"/>
                    </a:ext>
                  </a:extLst>
                </p:cNvPr>
                <p:cNvGrpSpPr/>
                <p:nvPr/>
              </p:nvGrpSpPr>
              <p:grpSpPr>
                <a:xfrm>
                  <a:off x="8325895" y="481303"/>
                  <a:ext cx="281388" cy="121414"/>
                  <a:chOff x="8325895" y="481303"/>
                  <a:chExt cx="281388" cy="121414"/>
                </a:xfrm>
              </p:grpSpPr>
              <p:sp>
                <p:nvSpPr>
                  <p:cNvPr id="24" name="Google Shape;378;p15">
                    <a:extLst>
                      <a:ext uri="{FF2B5EF4-FFF2-40B4-BE49-F238E27FC236}">
                        <a16:creationId xmlns:a16="http://schemas.microsoft.com/office/drawing/2014/main" id="{2FC49917-A96A-BE62-9E21-2061B151ABD0}"/>
                      </a:ext>
                    </a:extLst>
                  </p:cNvPr>
                  <p:cNvSpPr/>
                  <p:nvPr/>
                </p:nvSpPr>
                <p:spPr>
                  <a:xfrm>
                    <a:off x="8325895" y="50687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379;p15">
                    <a:extLst>
                      <a:ext uri="{FF2B5EF4-FFF2-40B4-BE49-F238E27FC236}">
                        <a16:creationId xmlns:a16="http://schemas.microsoft.com/office/drawing/2014/main" id="{F36619B1-41ED-EE74-DF8D-9BDC177959DF}"/>
                      </a:ext>
                    </a:extLst>
                  </p:cNvPr>
                  <p:cNvSpPr/>
                  <p:nvPr/>
                </p:nvSpPr>
                <p:spPr>
                  <a:xfrm>
                    <a:off x="8325977" y="48130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6" name="Google Shape;380;p15">
                  <a:extLst>
                    <a:ext uri="{FF2B5EF4-FFF2-40B4-BE49-F238E27FC236}">
                      <a16:creationId xmlns:a16="http://schemas.microsoft.com/office/drawing/2014/main" id="{EE06D919-067A-1E4C-2F63-DDE75EDD2BA7}"/>
                    </a:ext>
                  </a:extLst>
                </p:cNvPr>
                <p:cNvGrpSpPr/>
                <p:nvPr/>
              </p:nvGrpSpPr>
              <p:grpSpPr>
                <a:xfrm>
                  <a:off x="8325895" y="382082"/>
                  <a:ext cx="281388" cy="121413"/>
                  <a:chOff x="8325895" y="382082"/>
                  <a:chExt cx="281388" cy="121413"/>
                </a:xfrm>
              </p:grpSpPr>
              <p:sp>
                <p:nvSpPr>
                  <p:cNvPr id="27" name="Google Shape;381;p15">
                    <a:extLst>
                      <a:ext uri="{FF2B5EF4-FFF2-40B4-BE49-F238E27FC236}">
                        <a16:creationId xmlns:a16="http://schemas.microsoft.com/office/drawing/2014/main" id="{AB51D950-C2CA-C5E4-2C98-3195F4475213}"/>
                      </a:ext>
                    </a:extLst>
                  </p:cNvPr>
                  <p:cNvSpPr/>
                  <p:nvPr/>
                </p:nvSpPr>
                <p:spPr>
                  <a:xfrm>
                    <a:off x="8325895" y="40764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382;p15">
                    <a:extLst>
                      <a:ext uri="{FF2B5EF4-FFF2-40B4-BE49-F238E27FC236}">
                        <a16:creationId xmlns:a16="http://schemas.microsoft.com/office/drawing/2014/main" id="{970BBFCF-D06D-F945-6C03-E1EBC85C7842}"/>
                      </a:ext>
                    </a:extLst>
                  </p:cNvPr>
                  <p:cNvSpPr/>
                  <p:nvPr/>
                </p:nvSpPr>
                <p:spPr>
                  <a:xfrm>
                    <a:off x="8325977" y="382082"/>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383;p15">
                  <a:extLst>
                    <a:ext uri="{FF2B5EF4-FFF2-40B4-BE49-F238E27FC236}">
                      <a16:creationId xmlns:a16="http://schemas.microsoft.com/office/drawing/2014/main" id="{74B6D430-B1A6-E1D6-A713-33C86B16F039}"/>
                    </a:ext>
                  </a:extLst>
                </p:cNvPr>
                <p:cNvGrpSpPr/>
                <p:nvPr/>
              </p:nvGrpSpPr>
              <p:grpSpPr>
                <a:xfrm>
                  <a:off x="8325895" y="282942"/>
                  <a:ext cx="281461" cy="121414"/>
                  <a:chOff x="8325895" y="282942"/>
                  <a:chExt cx="281461" cy="121414"/>
                </a:xfrm>
              </p:grpSpPr>
              <p:sp>
                <p:nvSpPr>
                  <p:cNvPr id="30" name="Google Shape;384;p15">
                    <a:extLst>
                      <a:ext uri="{FF2B5EF4-FFF2-40B4-BE49-F238E27FC236}">
                        <a16:creationId xmlns:a16="http://schemas.microsoft.com/office/drawing/2014/main" id="{A2C362B9-61E0-9DA4-DB20-E6E795907832}"/>
                      </a:ext>
                    </a:extLst>
                  </p:cNvPr>
                  <p:cNvSpPr/>
                  <p:nvPr/>
                </p:nvSpPr>
                <p:spPr>
                  <a:xfrm>
                    <a:off x="8325895" y="308509"/>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385;p15">
                    <a:extLst>
                      <a:ext uri="{FF2B5EF4-FFF2-40B4-BE49-F238E27FC236}">
                        <a16:creationId xmlns:a16="http://schemas.microsoft.com/office/drawing/2014/main" id="{81419D6F-31F0-72FC-56B6-5B79942AECF1}"/>
                      </a:ext>
                    </a:extLst>
                  </p:cNvPr>
                  <p:cNvSpPr/>
                  <p:nvPr/>
                </p:nvSpPr>
                <p:spPr>
                  <a:xfrm>
                    <a:off x="8326050" y="282942"/>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2" name="Google Shape;386;p15">
                <a:extLst>
                  <a:ext uri="{FF2B5EF4-FFF2-40B4-BE49-F238E27FC236}">
                    <a16:creationId xmlns:a16="http://schemas.microsoft.com/office/drawing/2014/main" id="{9FFD8CF0-51BC-75CA-1360-18AB34D2397E}"/>
                  </a:ext>
                </a:extLst>
              </p:cNvPr>
              <p:cNvSpPr/>
              <p:nvPr/>
            </p:nvSpPr>
            <p:spPr>
              <a:xfrm>
                <a:off x="8539874" y="346018"/>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387;p15">
                <a:extLst>
                  <a:ext uri="{FF2B5EF4-FFF2-40B4-BE49-F238E27FC236}">
                    <a16:creationId xmlns:a16="http://schemas.microsoft.com/office/drawing/2014/main" id="{684CFD52-0C6F-8BAD-7D6F-77E3CE376562}"/>
                  </a:ext>
                </a:extLst>
              </p:cNvPr>
              <p:cNvSpPr/>
              <p:nvPr/>
            </p:nvSpPr>
            <p:spPr>
              <a:xfrm>
                <a:off x="8539874" y="4433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388;p15">
                <a:extLst>
                  <a:ext uri="{FF2B5EF4-FFF2-40B4-BE49-F238E27FC236}">
                    <a16:creationId xmlns:a16="http://schemas.microsoft.com/office/drawing/2014/main" id="{2F4D8D91-99E3-AD6D-44B4-D2402CFD8D24}"/>
                  </a:ext>
                </a:extLst>
              </p:cNvPr>
              <p:cNvSpPr/>
              <p:nvPr/>
            </p:nvSpPr>
            <p:spPr>
              <a:xfrm>
                <a:off x="8539874" y="5450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5" name="Google Shape;389;p15">
            <a:extLst>
              <a:ext uri="{FF2B5EF4-FFF2-40B4-BE49-F238E27FC236}">
                <a16:creationId xmlns:a16="http://schemas.microsoft.com/office/drawing/2014/main" id="{A45CDC3D-D001-2581-32B9-C85D067A99FE}"/>
              </a:ext>
            </a:extLst>
          </p:cNvPr>
          <p:cNvGrpSpPr/>
          <p:nvPr/>
        </p:nvGrpSpPr>
        <p:grpSpPr>
          <a:xfrm>
            <a:off x="456989" y="4797583"/>
            <a:ext cx="218294" cy="16331"/>
            <a:chOff x="456989" y="4797583"/>
            <a:chExt cx="218294" cy="16331"/>
          </a:xfrm>
        </p:grpSpPr>
        <p:sp>
          <p:nvSpPr>
            <p:cNvPr id="36" name="Google Shape;390;p15">
              <a:extLst>
                <a:ext uri="{FF2B5EF4-FFF2-40B4-BE49-F238E27FC236}">
                  <a16:creationId xmlns:a16="http://schemas.microsoft.com/office/drawing/2014/main" id="{9C2299A1-6C36-44DB-5885-564CAD4A5B38}"/>
                </a:ext>
              </a:extLst>
            </p:cNvPr>
            <p:cNvSpPr/>
            <p:nvPr/>
          </p:nvSpPr>
          <p:spPr>
            <a:xfrm rot="5399996" flipH="1">
              <a:off x="562964" y="4701218"/>
              <a:ext cx="6281" cy="20277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391;p15">
              <a:extLst>
                <a:ext uri="{FF2B5EF4-FFF2-40B4-BE49-F238E27FC236}">
                  <a16:creationId xmlns:a16="http://schemas.microsoft.com/office/drawing/2014/main" id="{53CEB561-2725-AFB5-17C5-0EDC95896B04}"/>
                </a:ext>
              </a:extLst>
            </p:cNvPr>
            <p:cNvSpPr/>
            <p:nvPr/>
          </p:nvSpPr>
          <p:spPr>
            <a:xfrm rot="5399996" flipH="1">
              <a:off x="456989" y="4797583"/>
              <a:ext cx="16331" cy="16331"/>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392;p15">
              <a:extLst>
                <a:ext uri="{FF2B5EF4-FFF2-40B4-BE49-F238E27FC236}">
                  <a16:creationId xmlns:a16="http://schemas.microsoft.com/office/drawing/2014/main" id="{5721DDE8-D5FF-A758-9ECF-16E99873407F}"/>
                </a:ext>
              </a:extLst>
            </p:cNvPr>
            <p:cNvSpPr/>
            <p:nvPr/>
          </p:nvSpPr>
          <p:spPr>
            <a:xfrm rot="5399996" flipH="1">
              <a:off x="658952" y="4797583"/>
              <a:ext cx="16331" cy="16331"/>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9" name="Google Shape;393;p15">
            <a:extLst>
              <a:ext uri="{FF2B5EF4-FFF2-40B4-BE49-F238E27FC236}">
                <a16:creationId xmlns:a16="http://schemas.microsoft.com/office/drawing/2014/main" id="{49FB39B4-9181-6670-BFC3-E73E6936A82D}"/>
              </a:ext>
            </a:extLst>
          </p:cNvPr>
          <p:cNvSpPr/>
          <p:nvPr/>
        </p:nvSpPr>
        <p:spPr>
          <a:xfrm rot="21067406">
            <a:off x="7984138" y="4422751"/>
            <a:ext cx="1661199" cy="13432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0" name="Google Shape;394;p15">
            <a:extLst>
              <a:ext uri="{FF2B5EF4-FFF2-40B4-BE49-F238E27FC236}">
                <a16:creationId xmlns:a16="http://schemas.microsoft.com/office/drawing/2014/main" id="{FB40AB8B-1604-3B53-AD5D-CAF7D8DF2A28}"/>
              </a:ext>
            </a:extLst>
          </p:cNvPr>
          <p:cNvSpPr/>
          <p:nvPr/>
        </p:nvSpPr>
        <p:spPr>
          <a:xfrm rot="16454174" flipH="1">
            <a:off x="-1235197" y="72064"/>
            <a:ext cx="240429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673993755"/>
      </p:ext>
    </p:extLst>
  </p:cSld>
  <p:clrMapOvr>
    <a:masterClrMapping/>
  </p:clrMapOvr>
  <p:hf sldNum="0" hdr="0" ftr="0" dt="0"/>
</p:sldLayout>
</file>

<file path=ppt/slideLayouts/slideLayout15.xml><?xml version="1.0" encoding="utf-8"?>
<p:sldLayout xmlns:a="http://purl.oclc.org/ooxml/drawingml/main" xmlns:r="http://purl.oclc.org/ooxml/officeDocument/relationships" xmlns:p="http://purl.oclc.org/ooxml/presentationml/main" preserve="1">
  <p:cSld name="CUSTOM_6">
    <p:spTree>
      <p:nvGrpSpPr>
        <p:cNvPr id="1" name=""/>
        <p:cNvGrpSpPr/>
        <p:nvPr/>
      </p:nvGrpSpPr>
      <p:grpSpPr>
        <a:xfrm>
          <a:off x="0" y="0"/>
          <a:ext cx="0" cy="0"/>
          <a:chOff x="0" y="0"/>
          <a:chExt cx="0" cy="0"/>
        </a:xfrm>
      </p:grpSpPr>
      <p:sp>
        <p:nvSpPr>
          <p:cNvPr id="2" name="Google Shape;396;p16">
            <a:extLst>
              <a:ext uri="{FF2B5EF4-FFF2-40B4-BE49-F238E27FC236}">
                <a16:creationId xmlns:a16="http://schemas.microsoft.com/office/drawing/2014/main" id="{EE2FF87B-7857-78D0-0211-22DD78DF2C9D}"/>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397;p16">
            <a:extLst>
              <a:ext uri="{FF2B5EF4-FFF2-40B4-BE49-F238E27FC236}">
                <a16:creationId xmlns:a16="http://schemas.microsoft.com/office/drawing/2014/main" id="{34869E2B-0117-FCF1-A931-42B0536B6329}"/>
              </a:ext>
            </a:extLst>
          </p:cNvPr>
          <p:cNvSpPr txBox="1">
            <a:spLocks noGrp="1"/>
          </p:cNvSpPr>
          <p:nvPr>
            <p:ph type="subTitle" idx="4294967295"/>
          </p:nvPr>
        </p:nvSpPr>
        <p:spPr>
          <a:xfrm>
            <a:off x="937625" y="2579824"/>
            <a:ext cx="2175302" cy="1501801"/>
          </a:xfrm>
        </p:spPr>
        <p:txBody>
          <a:bodyPr/>
          <a:lstStyle>
            <a:lvl1pPr>
              <a:buNone/>
              <a:defRPr/>
            </a:lvl1pPr>
          </a:lstStyle>
          <a:p>
            <a:pPr lvl="0"/>
            <a:endParaRPr lang="en-US"/>
          </a:p>
        </p:txBody>
      </p:sp>
      <p:sp>
        <p:nvSpPr>
          <p:cNvPr id="4" name="Google Shape;398;p16">
            <a:extLst>
              <a:ext uri="{FF2B5EF4-FFF2-40B4-BE49-F238E27FC236}">
                <a16:creationId xmlns:a16="http://schemas.microsoft.com/office/drawing/2014/main" id="{AF42EAAD-AB5F-A1B5-07C9-4123F954B9A0}"/>
              </a:ext>
            </a:extLst>
          </p:cNvPr>
          <p:cNvSpPr txBox="1">
            <a:spLocks noGrp="1"/>
          </p:cNvSpPr>
          <p:nvPr>
            <p:ph type="subTitle" idx="4294967295"/>
          </p:nvPr>
        </p:nvSpPr>
        <p:spPr>
          <a:xfrm>
            <a:off x="3484348" y="2579824"/>
            <a:ext cx="2175302" cy="1501801"/>
          </a:xfrm>
        </p:spPr>
        <p:txBody>
          <a:bodyPr/>
          <a:lstStyle>
            <a:lvl1pPr>
              <a:buNone/>
              <a:defRPr/>
            </a:lvl1pPr>
          </a:lstStyle>
          <a:p>
            <a:pPr lvl="0"/>
            <a:endParaRPr lang="en-US"/>
          </a:p>
        </p:txBody>
      </p:sp>
      <p:sp>
        <p:nvSpPr>
          <p:cNvPr id="5" name="Google Shape;399;p16">
            <a:extLst>
              <a:ext uri="{FF2B5EF4-FFF2-40B4-BE49-F238E27FC236}">
                <a16:creationId xmlns:a16="http://schemas.microsoft.com/office/drawing/2014/main" id="{844EDA50-05D7-3692-91A4-C19EA993D2BE}"/>
              </a:ext>
            </a:extLst>
          </p:cNvPr>
          <p:cNvSpPr txBox="1">
            <a:spLocks noGrp="1"/>
          </p:cNvSpPr>
          <p:nvPr>
            <p:ph type="subTitle" idx="4294967295"/>
          </p:nvPr>
        </p:nvSpPr>
        <p:spPr>
          <a:xfrm>
            <a:off x="6031071" y="2579824"/>
            <a:ext cx="2175302" cy="1501801"/>
          </a:xfrm>
        </p:spPr>
        <p:txBody>
          <a:bodyPr/>
          <a:lstStyle>
            <a:lvl1pPr>
              <a:buNone/>
              <a:defRPr/>
            </a:lvl1pPr>
          </a:lstStyle>
          <a:p>
            <a:pPr lvl="0"/>
            <a:endParaRPr lang="en-US"/>
          </a:p>
        </p:txBody>
      </p:sp>
      <p:sp>
        <p:nvSpPr>
          <p:cNvPr id="6" name="Google Shape;400;p16">
            <a:extLst>
              <a:ext uri="{FF2B5EF4-FFF2-40B4-BE49-F238E27FC236}">
                <a16:creationId xmlns:a16="http://schemas.microsoft.com/office/drawing/2014/main" id="{49100EA8-44AC-EEEF-BF49-CA8FA94F27FC}"/>
              </a:ext>
            </a:extLst>
          </p:cNvPr>
          <p:cNvSpPr txBox="1">
            <a:spLocks noGrp="1"/>
          </p:cNvSpPr>
          <p:nvPr>
            <p:ph type="subTitle" idx="4294967295"/>
          </p:nvPr>
        </p:nvSpPr>
        <p:spPr>
          <a:xfrm>
            <a:off x="937625" y="1775399"/>
            <a:ext cx="2175302" cy="558899"/>
          </a:xfrm>
        </p:spPr>
        <p:txBody>
          <a:bodyPr anchor="b"/>
          <a:lstStyle>
            <a:lvl1pPr>
              <a:buNone/>
              <a:defRPr sz="1800" b="1">
                <a:latin typeface="Raleway"/>
                <a:ea typeface="Raleway"/>
                <a:cs typeface="Raleway"/>
              </a:defRPr>
            </a:lvl1pPr>
          </a:lstStyle>
          <a:p>
            <a:pPr lvl="0"/>
            <a:endParaRPr lang="en-US"/>
          </a:p>
        </p:txBody>
      </p:sp>
      <p:sp>
        <p:nvSpPr>
          <p:cNvPr id="7" name="Google Shape;401;p16">
            <a:extLst>
              <a:ext uri="{FF2B5EF4-FFF2-40B4-BE49-F238E27FC236}">
                <a16:creationId xmlns:a16="http://schemas.microsoft.com/office/drawing/2014/main" id="{E2F412A2-6927-41BD-6F87-F5D0F628C972}"/>
              </a:ext>
            </a:extLst>
          </p:cNvPr>
          <p:cNvSpPr txBox="1">
            <a:spLocks noGrp="1"/>
          </p:cNvSpPr>
          <p:nvPr>
            <p:ph type="subTitle" idx="4294967295"/>
          </p:nvPr>
        </p:nvSpPr>
        <p:spPr>
          <a:xfrm>
            <a:off x="3484348" y="1775399"/>
            <a:ext cx="2175302" cy="558899"/>
          </a:xfrm>
        </p:spPr>
        <p:txBody>
          <a:bodyPr anchor="b"/>
          <a:lstStyle>
            <a:lvl1pPr>
              <a:buNone/>
              <a:defRPr sz="1800" b="1">
                <a:latin typeface="Raleway"/>
                <a:ea typeface="Raleway"/>
                <a:cs typeface="Raleway"/>
              </a:defRPr>
            </a:lvl1pPr>
          </a:lstStyle>
          <a:p>
            <a:pPr lvl="0"/>
            <a:endParaRPr lang="en-US"/>
          </a:p>
        </p:txBody>
      </p:sp>
      <p:sp>
        <p:nvSpPr>
          <p:cNvPr id="8" name="Google Shape;402;p16">
            <a:extLst>
              <a:ext uri="{FF2B5EF4-FFF2-40B4-BE49-F238E27FC236}">
                <a16:creationId xmlns:a16="http://schemas.microsoft.com/office/drawing/2014/main" id="{2A08205E-1F19-807D-0B31-5B68207D2C49}"/>
              </a:ext>
            </a:extLst>
          </p:cNvPr>
          <p:cNvSpPr txBox="1">
            <a:spLocks noGrp="1"/>
          </p:cNvSpPr>
          <p:nvPr>
            <p:ph type="subTitle" idx="4294967295"/>
          </p:nvPr>
        </p:nvSpPr>
        <p:spPr>
          <a:xfrm>
            <a:off x="6031071" y="1775399"/>
            <a:ext cx="2175302" cy="558899"/>
          </a:xfrm>
        </p:spPr>
        <p:txBody>
          <a:bodyPr anchor="b"/>
          <a:lstStyle>
            <a:lvl1pPr>
              <a:buNone/>
              <a:defRPr sz="1800" b="1">
                <a:latin typeface="Raleway"/>
                <a:ea typeface="Raleway"/>
                <a:cs typeface="Raleway"/>
              </a:defRPr>
            </a:lvl1pPr>
          </a:lstStyle>
          <a:p>
            <a:pPr lvl="0"/>
            <a:endParaRPr lang="en-US"/>
          </a:p>
        </p:txBody>
      </p:sp>
      <p:sp>
        <p:nvSpPr>
          <p:cNvPr id="9" name="Google Shape;403;p16">
            <a:extLst>
              <a:ext uri="{FF2B5EF4-FFF2-40B4-BE49-F238E27FC236}">
                <a16:creationId xmlns:a16="http://schemas.microsoft.com/office/drawing/2014/main" id="{B1F9B0C3-F50C-8726-11B5-6B46EC102DFB}"/>
              </a:ext>
            </a:extLst>
          </p:cNvPr>
          <p:cNvSpPr/>
          <p:nvPr/>
        </p:nvSpPr>
        <p:spPr>
          <a:xfrm rot="8800753" flipH="1">
            <a:off x="7902406" y="4181661"/>
            <a:ext cx="1680264" cy="135858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404;p16">
            <a:extLst>
              <a:ext uri="{FF2B5EF4-FFF2-40B4-BE49-F238E27FC236}">
                <a16:creationId xmlns:a16="http://schemas.microsoft.com/office/drawing/2014/main" id="{D46FC1F6-8FFE-1806-3A19-F0B99A9F55FC}"/>
              </a:ext>
            </a:extLst>
          </p:cNvPr>
          <p:cNvSpPr/>
          <p:nvPr/>
        </p:nvSpPr>
        <p:spPr>
          <a:xfrm rot="12657630" flipH="1">
            <a:off x="-983142" y="4040240"/>
            <a:ext cx="2474146" cy="200058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1" name="Google Shape;405;p16">
            <a:extLst>
              <a:ext uri="{FF2B5EF4-FFF2-40B4-BE49-F238E27FC236}">
                <a16:creationId xmlns:a16="http://schemas.microsoft.com/office/drawing/2014/main" id="{7D95A7A1-D4A6-26DE-1D1A-E1652EAF1539}"/>
              </a:ext>
            </a:extLst>
          </p:cNvPr>
          <p:cNvSpPr/>
          <p:nvPr/>
        </p:nvSpPr>
        <p:spPr>
          <a:xfrm rot="1554258" flipH="1">
            <a:off x="7563505" y="-664047"/>
            <a:ext cx="2112337" cy="200257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2" name="Google Shape;406;p16">
            <a:extLst>
              <a:ext uri="{FF2B5EF4-FFF2-40B4-BE49-F238E27FC236}">
                <a16:creationId xmlns:a16="http://schemas.microsoft.com/office/drawing/2014/main" id="{61406B7D-7861-5ED9-EB82-AA569AF92B81}"/>
              </a:ext>
            </a:extLst>
          </p:cNvPr>
          <p:cNvSpPr/>
          <p:nvPr/>
        </p:nvSpPr>
        <p:spPr>
          <a:xfrm>
            <a:off x="62828" y="1725390"/>
            <a:ext cx="606201" cy="37380"/>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3" name="Google Shape;407;p16">
            <a:extLst>
              <a:ext uri="{FF2B5EF4-FFF2-40B4-BE49-F238E27FC236}">
                <a16:creationId xmlns:a16="http://schemas.microsoft.com/office/drawing/2014/main" id="{EB2341DE-A6BD-C7A6-29AF-7FEC756ED845}"/>
              </a:ext>
            </a:extLst>
          </p:cNvPr>
          <p:cNvGrpSpPr/>
          <p:nvPr/>
        </p:nvGrpSpPr>
        <p:grpSpPr>
          <a:xfrm>
            <a:off x="96396" y="954039"/>
            <a:ext cx="504978" cy="788734"/>
            <a:chOff x="96396" y="954039"/>
            <a:chExt cx="504978" cy="788734"/>
          </a:xfrm>
        </p:grpSpPr>
        <p:grpSp>
          <p:nvGrpSpPr>
            <p:cNvPr id="14" name="Google Shape;408;p16">
              <a:extLst>
                <a:ext uri="{FF2B5EF4-FFF2-40B4-BE49-F238E27FC236}">
                  <a16:creationId xmlns:a16="http://schemas.microsoft.com/office/drawing/2014/main" id="{DDEB708A-6D1F-4456-D3FC-D13325C3030B}"/>
                </a:ext>
              </a:extLst>
            </p:cNvPr>
            <p:cNvGrpSpPr/>
            <p:nvPr/>
          </p:nvGrpSpPr>
          <p:grpSpPr>
            <a:xfrm>
              <a:off x="96396" y="954039"/>
              <a:ext cx="436708" cy="788734"/>
              <a:chOff x="96396" y="954039"/>
              <a:chExt cx="436708" cy="788734"/>
            </a:xfrm>
          </p:grpSpPr>
          <p:grpSp>
            <p:nvGrpSpPr>
              <p:cNvPr id="15" name="Google Shape;409;p16">
                <a:extLst>
                  <a:ext uri="{FF2B5EF4-FFF2-40B4-BE49-F238E27FC236}">
                    <a16:creationId xmlns:a16="http://schemas.microsoft.com/office/drawing/2014/main" id="{F58700B5-8153-80CB-4008-DF9A99629063}"/>
                  </a:ext>
                </a:extLst>
              </p:cNvPr>
              <p:cNvGrpSpPr/>
              <p:nvPr/>
            </p:nvGrpSpPr>
            <p:grpSpPr>
              <a:xfrm>
                <a:off x="414643" y="1071750"/>
                <a:ext cx="118461" cy="669148"/>
                <a:chOff x="414643" y="1071750"/>
                <a:chExt cx="118461" cy="669148"/>
              </a:xfrm>
            </p:grpSpPr>
            <p:sp>
              <p:nvSpPr>
                <p:cNvPr id="16" name="Google Shape;410;p16">
                  <a:extLst>
                    <a:ext uri="{FF2B5EF4-FFF2-40B4-BE49-F238E27FC236}">
                      <a16:creationId xmlns:a16="http://schemas.microsoft.com/office/drawing/2014/main" id="{CE294E07-B419-6277-7EB4-ADF8029CC8A4}"/>
                    </a:ext>
                  </a:extLst>
                </p:cNvPr>
                <p:cNvSpPr/>
                <p:nvPr/>
              </p:nvSpPr>
              <p:spPr>
                <a:xfrm rot="21152250">
                  <a:off x="421549" y="1071750"/>
                  <a:ext cx="92262" cy="669148"/>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411;p16">
                  <a:extLst>
                    <a:ext uri="{FF2B5EF4-FFF2-40B4-BE49-F238E27FC236}">
                      <a16:creationId xmlns:a16="http://schemas.microsoft.com/office/drawing/2014/main" id="{FDCD7C1B-E5F9-0EDB-5A7E-198F9FE43D79}"/>
                    </a:ext>
                  </a:extLst>
                </p:cNvPr>
                <p:cNvSpPr/>
                <p:nvPr/>
              </p:nvSpPr>
              <p:spPr>
                <a:xfrm>
                  <a:off x="414643" y="1101650"/>
                  <a:ext cx="30925" cy="3093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412;p16">
                  <a:extLst>
                    <a:ext uri="{FF2B5EF4-FFF2-40B4-BE49-F238E27FC236}">
                      <a16:creationId xmlns:a16="http://schemas.microsoft.com/office/drawing/2014/main" id="{F62C448B-A952-3A82-21DE-14B4AF52C010}"/>
                    </a:ext>
                  </a:extLst>
                </p:cNvPr>
                <p:cNvSpPr/>
                <p:nvPr/>
              </p:nvSpPr>
              <p:spPr>
                <a:xfrm>
                  <a:off x="421090" y="1150927"/>
                  <a:ext cx="30925" cy="3093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413;p16">
                  <a:extLst>
                    <a:ext uri="{FF2B5EF4-FFF2-40B4-BE49-F238E27FC236}">
                      <a16:creationId xmlns:a16="http://schemas.microsoft.com/office/drawing/2014/main" id="{329E4E2A-0E4B-BC08-9EBE-C373CA320205}"/>
                    </a:ext>
                  </a:extLst>
                </p:cNvPr>
                <p:cNvGrpSpPr/>
                <p:nvPr/>
              </p:nvGrpSpPr>
              <p:grpSpPr>
                <a:xfrm>
                  <a:off x="460501" y="1587480"/>
                  <a:ext cx="72603" cy="76051"/>
                  <a:chOff x="460501" y="1587480"/>
                  <a:chExt cx="72603" cy="76051"/>
                </a:xfrm>
              </p:grpSpPr>
              <p:sp>
                <p:nvSpPr>
                  <p:cNvPr id="20" name="Google Shape;414;p16">
                    <a:extLst>
                      <a:ext uri="{FF2B5EF4-FFF2-40B4-BE49-F238E27FC236}">
                        <a16:creationId xmlns:a16="http://schemas.microsoft.com/office/drawing/2014/main" id="{844421D3-0EF1-0581-17B7-4436191BA180}"/>
                      </a:ext>
                    </a:extLst>
                  </p:cNvPr>
                  <p:cNvSpPr/>
                  <p:nvPr/>
                </p:nvSpPr>
                <p:spPr>
                  <a:xfrm rot="21152250">
                    <a:off x="460501" y="1587480"/>
                    <a:ext cx="64666" cy="11073"/>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415;p16">
                    <a:extLst>
                      <a:ext uri="{FF2B5EF4-FFF2-40B4-BE49-F238E27FC236}">
                        <a16:creationId xmlns:a16="http://schemas.microsoft.com/office/drawing/2014/main" id="{8BFF4A70-954A-612A-E738-211CB70AACE9}"/>
                      </a:ext>
                    </a:extLst>
                  </p:cNvPr>
                  <p:cNvSpPr/>
                  <p:nvPr/>
                </p:nvSpPr>
                <p:spPr>
                  <a:xfrm rot="21152250">
                    <a:off x="463308" y="1608704"/>
                    <a:ext cx="64666" cy="11073"/>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416;p16">
                    <a:extLst>
                      <a:ext uri="{FF2B5EF4-FFF2-40B4-BE49-F238E27FC236}">
                        <a16:creationId xmlns:a16="http://schemas.microsoft.com/office/drawing/2014/main" id="{3F3D5632-DA58-77B5-D094-58EBE4803E98}"/>
                      </a:ext>
                    </a:extLst>
                  </p:cNvPr>
                  <p:cNvSpPr/>
                  <p:nvPr/>
                </p:nvSpPr>
                <p:spPr>
                  <a:xfrm rot="21152250">
                    <a:off x="465640" y="1631234"/>
                    <a:ext cx="64666" cy="11073"/>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417;p16">
                    <a:extLst>
                      <a:ext uri="{FF2B5EF4-FFF2-40B4-BE49-F238E27FC236}">
                        <a16:creationId xmlns:a16="http://schemas.microsoft.com/office/drawing/2014/main" id="{4BAEF326-0B0A-343C-8EE2-947B0EB702F4}"/>
                      </a:ext>
                    </a:extLst>
                  </p:cNvPr>
                  <p:cNvSpPr/>
                  <p:nvPr/>
                </p:nvSpPr>
                <p:spPr>
                  <a:xfrm rot="21152250">
                    <a:off x="468438" y="1652458"/>
                    <a:ext cx="64666" cy="11073"/>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4" name="Google Shape;418;p16">
                <a:extLst>
                  <a:ext uri="{FF2B5EF4-FFF2-40B4-BE49-F238E27FC236}">
                    <a16:creationId xmlns:a16="http://schemas.microsoft.com/office/drawing/2014/main" id="{745BC6AF-A7C4-A48C-795C-761A76C3F4B4}"/>
                  </a:ext>
                </a:extLst>
              </p:cNvPr>
              <p:cNvGrpSpPr/>
              <p:nvPr/>
            </p:nvGrpSpPr>
            <p:grpSpPr>
              <a:xfrm>
                <a:off x="262433" y="954039"/>
                <a:ext cx="129250" cy="785250"/>
                <a:chOff x="262433" y="954039"/>
                <a:chExt cx="129250" cy="785250"/>
              </a:xfrm>
            </p:grpSpPr>
            <p:sp>
              <p:nvSpPr>
                <p:cNvPr id="25" name="Google Shape;419;p16">
                  <a:extLst>
                    <a:ext uri="{FF2B5EF4-FFF2-40B4-BE49-F238E27FC236}">
                      <a16:creationId xmlns:a16="http://schemas.microsoft.com/office/drawing/2014/main" id="{DB256201-E00F-EE14-5D69-9A5CEE6C07C8}"/>
                    </a:ext>
                  </a:extLst>
                </p:cNvPr>
                <p:cNvSpPr/>
                <p:nvPr/>
              </p:nvSpPr>
              <p:spPr>
                <a:xfrm rot="21427819">
                  <a:off x="262433" y="954039"/>
                  <a:ext cx="129250" cy="785250"/>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420;p16">
                  <a:extLst>
                    <a:ext uri="{FF2B5EF4-FFF2-40B4-BE49-F238E27FC236}">
                      <a16:creationId xmlns:a16="http://schemas.microsoft.com/office/drawing/2014/main" id="{76089534-075B-6994-25DA-C8F3784D1CA2}"/>
                    </a:ext>
                  </a:extLst>
                </p:cNvPr>
                <p:cNvSpPr/>
                <p:nvPr/>
              </p:nvSpPr>
              <p:spPr>
                <a:xfrm>
                  <a:off x="293558" y="1285042"/>
                  <a:ext cx="64392" cy="6440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7" name="Google Shape;421;p16">
                  <a:extLst>
                    <a:ext uri="{FF2B5EF4-FFF2-40B4-BE49-F238E27FC236}">
                      <a16:creationId xmlns:a16="http://schemas.microsoft.com/office/drawing/2014/main" id="{4D1EB9B4-74D4-CE3B-F392-1C8869F6DEF6}"/>
                    </a:ext>
                  </a:extLst>
                </p:cNvPr>
                <p:cNvGrpSpPr/>
                <p:nvPr/>
              </p:nvGrpSpPr>
              <p:grpSpPr>
                <a:xfrm>
                  <a:off x="277173" y="1182337"/>
                  <a:ext cx="85039" cy="32388"/>
                  <a:chOff x="277173" y="1182337"/>
                  <a:chExt cx="85039" cy="32388"/>
                </a:xfrm>
              </p:grpSpPr>
              <p:sp>
                <p:nvSpPr>
                  <p:cNvPr id="28" name="Google Shape;422;p16">
                    <a:extLst>
                      <a:ext uri="{FF2B5EF4-FFF2-40B4-BE49-F238E27FC236}">
                        <a16:creationId xmlns:a16="http://schemas.microsoft.com/office/drawing/2014/main" id="{0CC7D15B-8C15-4ABA-FD0F-D5F32E293260}"/>
                      </a:ext>
                    </a:extLst>
                  </p:cNvPr>
                  <p:cNvSpPr/>
                  <p:nvPr/>
                </p:nvSpPr>
                <p:spPr>
                  <a:xfrm rot="21427819">
                    <a:off x="277173" y="1182337"/>
                    <a:ext cx="84024" cy="10972"/>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423;p16">
                    <a:extLst>
                      <a:ext uri="{FF2B5EF4-FFF2-40B4-BE49-F238E27FC236}">
                        <a16:creationId xmlns:a16="http://schemas.microsoft.com/office/drawing/2014/main" id="{EB8E8271-D313-12F9-E607-C18257363309}"/>
                      </a:ext>
                    </a:extLst>
                  </p:cNvPr>
                  <p:cNvSpPr/>
                  <p:nvPr/>
                </p:nvSpPr>
                <p:spPr>
                  <a:xfrm rot="21427819">
                    <a:off x="278188" y="1203753"/>
                    <a:ext cx="84024" cy="10972"/>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0" name="Google Shape;424;p16">
                  <a:extLst>
                    <a:ext uri="{FF2B5EF4-FFF2-40B4-BE49-F238E27FC236}">
                      <a16:creationId xmlns:a16="http://schemas.microsoft.com/office/drawing/2014/main" id="{2058CF1D-04ED-4446-F7CA-FE7F1268F2C4}"/>
                    </a:ext>
                  </a:extLst>
                </p:cNvPr>
                <p:cNvGrpSpPr/>
                <p:nvPr/>
              </p:nvGrpSpPr>
              <p:grpSpPr>
                <a:xfrm>
                  <a:off x="291721" y="1473491"/>
                  <a:ext cx="85103" cy="32525"/>
                  <a:chOff x="291721" y="1473491"/>
                  <a:chExt cx="85103" cy="32525"/>
                </a:xfrm>
              </p:grpSpPr>
              <p:sp>
                <p:nvSpPr>
                  <p:cNvPr id="31" name="Google Shape;425;p16">
                    <a:extLst>
                      <a:ext uri="{FF2B5EF4-FFF2-40B4-BE49-F238E27FC236}">
                        <a16:creationId xmlns:a16="http://schemas.microsoft.com/office/drawing/2014/main" id="{799C6A63-4A0D-D031-702A-AF58668EEA8E}"/>
                      </a:ext>
                    </a:extLst>
                  </p:cNvPr>
                  <p:cNvSpPr/>
                  <p:nvPr/>
                </p:nvSpPr>
                <p:spPr>
                  <a:xfrm rot="21427819">
                    <a:off x="291721" y="1473491"/>
                    <a:ext cx="84024" cy="10972"/>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426;p16">
                    <a:extLst>
                      <a:ext uri="{FF2B5EF4-FFF2-40B4-BE49-F238E27FC236}">
                        <a16:creationId xmlns:a16="http://schemas.microsoft.com/office/drawing/2014/main" id="{9220B96C-6633-0FB0-EBA4-A06962EBADAC}"/>
                      </a:ext>
                    </a:extLst>
                  </p:cNvPr>
                  <p:cNvSpPr/>
                  <p:nvPr/>
                </p:nvSpPr>
                <p:spPr>
                  <a:xfrm rot="21427819">
                    <a:off x="292800" y="1495044"/>
                    <a:ext cx="84024" cy="10972"/>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3" name="Google Shape;427;p16">
                <a:extLst>
                  <a:ext uri="{FF2B5EF4-FFF2-40B4-BE49-F238E27FC236}">
                    <a16:creationId xmlns:a16="http://schemas.microsoft.com/office/drawing/2014/main" id="{659114E9-1842-9294-BBEA-5AF786B22F67}"/>
                  </a:ext>
                </a:extLst>
              </p:cNvPr>
              <p:cNvGrpSpPr/>
              <p:nvPr/>
            </p:nvGrpSpPr>
            <p:grpSpPr>
              <a:xfrm>
                <a:off x="96396" y="1013658"/>
                <a:ext cx="148516" cy="729115"/>
                <a:chOff x="96396" y="1013658"/>
                <a:chExt cx="148516" cy="729115"/>
              </a:xfrm>
            </p:grpSpPr>
            <p:sp>
              <p:nvSpPr>
                <p:cNvPr id="34" name="Google Shape;428;p16">
                  <a:extLst>
                    <a:ext uri="{FF2B5EF4-FFF2-40B4-BE49-F238E27FC236}">
                      <a16:creationId xmlns:a16="http://schemas.microsoft.com/office/drawing/2014/main" id="{EA61E7DC-A595-F8E2-8488-33249C7CCDC5}"/>
                    </a:ext>
                  </a:extLst>
                </p:cNvPr>
                <p:cNvSpPr/>
                <p:nvPr/>
              </p:nvSpPr>
              <p:spPr>
                <a:xfrm>
                  <a:off x="96396" y="1013658"/>
                  <a:ext cx="148516" cy="729115"/>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429;p16">
                  <a:extLst>
                    <a:ext uri="{FF2B5EF4-FFF2-40B4-BE49-F238E27FC236}">
                      <a16:creationId xmlns:a16="http://schemas.microsoft.com/office/drawing/2014/main" id="{8FC7C3B0-791D-E371-C7D3-A70BBBCD6CAD}"/>
                    </a:ext>
                  </a:extLst>
                </p:cNvPr>
                <p:cNvSpPr/>
                <p:nvPr/>
              </p:nvSpPr>
              <p:spPr>
                <a:xfrm>
                  <a:off x="125446" y="1070991"/>
                  <a:ext cx="90425" cy="90434"/>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6" name="Google Shape;430;p16">
                  <a:extLst>
                    <a:ext uri="{FF2B5EF4-FFF2-40B4-BE49-F238E27FC236}">
                      <a16:creationId xmlns:a16="http://schemas.microsoft.com/office/drawing/2014/main" id="{957A3593-F80A-82B8-9A9F-F7709BB7303A}"/>
                    </a:ext>
                  </a:extLst>
                </p:cNvPr>
                <p:cNvGrpSpPr/>
                <p:nvPr/>
              </p:nvGrpSpPr>
              <p:grpSpPr>
                <a:xfrm>
                  <a:off x="123480" y="1493014"/>
                  <a:ext cx="94347" cy="32479"/>
                  <a:chOff x="123480" y="1493014"/>
                  <a:chExt cx="94347" cy="32479"/>
                </a:xfrm>
              </p:grpSpPr>
              <p:sp>
                <p:nvSpPr>
                  <p:cNvPr id="37" name="Google Shape;431;p16">
                    <a:extLst>
                      <a:ext uri="{FF2B5EF4-FFF2-40B4-BE49-F238E27FC236}">
                        <a16:creationId xmlns:a16="http://schemas.microsoft.com/office/drawing/2014/main" id="{214C6D56-3B1D-16BF-301F-E32F9FB60593}"/>
                      </a:ext>
                    </a:extLst>
                  </p:cNvPr>
                  <p:cNvSpPr/>
                  <p:nvPr/>
                </p:nvSpPr>
                <p:spPr>
                  <a:xfrm>
                    <a:off x="123480" y="1493014"/>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432;p16">
                    <a:extLst>
                      <a:ext uri="{FF2B5EF4-FFF2-40B4-BE49-F238E27FC236}">
                        <a16:creationId xmlns:a16="http://schemas.microsoft.com/office/drawing/2014/main" id="{2EC51BB0-E42E-4B60-87DA-A19E548D287F}"/>
                      </a:ext>
                    </a:extLst>
                  </p:cNvPr>
                  <p:cNvSpPr/>
                  <p:nvPr/>
                </p:nvSpPr>
                <p:spPr>
                  <a:xfrm>
                    <a:off x="123480" y="1514502"/>
                    <a:ext cx="94347" cy="10991"/>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433;p16">
                  <a:extLst>
                    <a:ext uri="{FF2B5EF4-FFF2-40B4-BE49-F238E27FC236}">
                      <a16:creationId xmlns:a16="http://schemas.microsoft.com/office/drawing/2014/main" id="{6877FB68-90C1-AC6F-2C01-BBFC920CBDB2}"/>
                    </a:ext>
                  </a:extLst>
                </p:cNvPr>
                <p:cNvGrpSpPr/>
                <p:nvPr/>
              </p:nvGrpSpPr>
              <p:grpSpPr>
                <a:xfrm>
                  <a:off x="123480" y="1657231"/>
                  <a:ext cx="94347" cy="32479"/>
                  <a:chOff x="123480" y="1657231"/>
                  <a:chExt cx="94347" cy="32479"/>
                </a:xfrm>
              </p:grpSpPr>
              <p:sp>
                <p:nvSpPr>
                  <p:cNvPr id="40" name="Google Shape;434;p16">
                    <a:extLst>
                      <a:ext uri="{FF2B5EF4-FFF2-40B4-BE49-F238E27FC236}">
                        <a16:creationId xmlns:a16="http://schemas.microsoft.com/office/drawing/2014/main" id="{8A0A9963-C047-0324-DC0F-16257A35FB90}"/>
                      </a:ext>
                    </a:extLst>
                  </p:cNvPr>
                  <p:cNvSpPr/>
                  <p:nvPr/>
                </p:nvSpPr>
                <p:spPr>
                  <a:xfrm>
                    <a:off x="123480" y="1657231"/>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435;p16">
                    <a:extLst>
                      <a:ext uri="{FF2B5EF4-FFF2-40B4-BE49-F238E27FC236}">
                        <a16:creationId xmlns:a16="http://schemas.microsoft.com/office/drawing/2014/main" id="{3372D4D0-821E-9236-E3F6-5F82AB87C197}"/>
                      </a:ext>
                    </a:extLst>
                  </p:cNvPr>
                  <p:cNvSpPr/>
                  <p:nvPr/>
                </p:nvSpPr>
                <p:spPr>
                  <a:xfrm>
                    <a:off x="123480" y="1678719"/>
                    <a:ext cx="94347" cy="10991"/>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42" name="Google Shape;436;p16">
              <a:extLst>
                <a:ext uri="{FF2B5EF4-FFF2-40B4-BE49-F238E27FC236}">
                  <a16:creationId xmlns:a16="http://schemas.microsoft.com/office/drawing/2014/main" id="{66D5C444-7D9E-7A04-A292-0B7369154881}"/>
                </a:ext>
              </a:extLst>
            </p:cNvPr>
            <p:cNvGrpSpPr/>
            <p:nvPr/>
          </p:nvGrpSpPr>
          <p:grpSpPr>
            <a:xfrm>
              <a:off x="539689" y="1216874"/>
              <a:ext cx="61685" cy="525185"/>
              <a:chOff x="539689" y="1216874"/>
              <a:chExt cx="61685" cy="525185"/>
            </a:xfrm>
          </p:grpSpPr>
          <p:sp>
            <p:nvSpPr>
              <p:cNvPr id="43" name="Google Shape;437;p16">
                <a:extLst>
                  <a:ext uri="{FF2B5EF4-FFF2-40B4-BE49-F238E27FC236}">
                    <a16:creationId xmlns:a16="http://schemas.microsoft.com/office/drawing/2014/main" id="{AB01F3DC-BB07-844B-4C4B-90E1DDD7D95A}"/>
                  </a:ext>
                </a:extLst>
              </p:cNvPr>
              <p:cNvSpPr/>
              <p:nvPr/>
            </p:nvSpPr>
            <p:spPr>
              <a:xfrm rot="20968640">
                <a:off x="539689" y="1216874"/>
                <a:ext cx="61685" cy="525185"/>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438;p16">
                <a:extLst>
                  <a:ext uri="{FF2B5EF4-FFF2-40B4-BE49-F238E27FC236}">
                    <a16:creationId xmlns:a16="http://schemas.microsoft.com/office/drawing/2014/main" id="{9D4DFAC8-673B-07CB-7B5F-0AC6C202B658}"/>
                  </a:ext>
                </a:extLst>
              </p:cNvPr>
              <p:cNvSpPr/>
              <p:nvPr/>
            </p:nvSpPr>
            <p:spPr>
              <a:xfrm rot="20968640">
                <a:off x="563243" y="1350285"/>
                <a:ext cx="19092" cy="302044"/>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5" name="Google Shape;439;p16">
            <a:extLst>
              <a:ext uri="{FF2B5EF4-FFF2-40B4-BE49-F238E27FC236}">
                <a16:creationId xmlns:a16="http://schemas.microsoft.com/office/drawing/2014/main" id="{5FFC33AC-87FB-C645-CE90-A9A580171FA2}"/>
              </a:ext>
            </a:extLst>
          </p:cNvPr>
          <p:cNvGrpSpPr/>
          <p:nvPr/>
        </p:nvGrpSpPr>
        <p:grpSpPr>
          <a:xfrm>
            <a:off x="135450" y="69366"/>
            <a:ext cx="426310" cy="643637"/>
            <a:chOff x="135450" y="69366"/>
            <a:chExt cx="426310" cy="643637"/>
          </a:xfrm>
        </p:grpSpPr>
        <p:grpSp>
          <p:nvGrpSpPr>
            <p:cNvPr id="46" name="Google Shape;440;p16">
              <a:extLst>
                <a:ext uri="{FF2B5EF4-FFF2-40B4-BE49-F238E27FC236}">
                  <a16:creationId xmlns:a16="http://schemas.microsoft.com/office/drawing/2014/main" id="{6AAA88D4-0CAE-1D56-CA9B-7923CE3C0F01}"/>
                </a:ext>
              </a:extLst>
            </p:cNvPr>
            <p:cNvGrpSpPr/>
            <p:nvPr/>
          </p:nvGrpSpPr>
          <p:grpSpPr>
            <a:xfrm>
              <a:off x="239316" y="69366"/>
              <a:ext cx="322444" cy="548722"/>
              <a:chOff x="239316" y="69366"/>
              <a:chExt cx="322444" cy="548722"/>
            </a:xfrm>
          </p:grpSpPr>
          <p:sp>
            <p:nvSpPr>
              <p:cNvPr id="47" name="Google Shape;441;p16">
                <a:extLst>
                  <a:ext uri="{FF2B5EF4-FFF2-40B4-BE49-F238E27FC236}">
                    <a16:creationId xmlns:a16="http://schemas.microsoft.com/office/drawing/2014/main" id="{8464040C-613A-AEC0-0791-F58F49427831}"/>
                  </a:ext>
                </a:extLst>
              </p:cNvPr>
              <p:cNvSpPr/>
              <p:nvPr/>
            </p:nvSpPr>
            <p:spPr>
              <a:xfrm>
                <a:off x="239316" y="69366"/>
                <a:ext cx="322444" cy="54872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8" name="Google Shape;442;p16">
                <a:extLst>
                  <a:ext uri="{FF2B5EF4-FFF2-40B4-BE49-F238E27FC236}">
                    <a16:creationId xmlns:a16="http://schemas.microsoft.com/office/drawing/2014/main" id="{9ED439E2-632A-1750-0674-D9F0693E609C}"/>
                  </a:ext>
                </a:extLst>
              </p:cNvPr>
              <p:cNvGrpSpPr/>
              <p:nvPr/>
            </p:nvGrpSpPr>
            <p:grpSpPr>
              <a:xfrm>
                <a:off x="285375" y="140488"/>
                <a:ext cx="230611" cy="211811"/>
                <a:chOff x="285375" y="140488"/>
                <a:chExt cx="230611" cy="211811"/>
              </a:xfrm>
            </p:grpSpPr>
            <p:sp>
              <p:nvSpPr>
                <p:cNvPr id="49" name="Google Shape;443;p16">
                  <a:extLst>
                    <a:ext uri="{FF2B5EF4-FFF2-40B4-BE49-F238E27FC236}">
                      <a16:creationId xmlns:a16="http://schemas.microsoft.com/office/drawing/2014/main" id="{9D71AD32-DCDE-B8E5-0B16-98342211980E}"/>
                    </a:ext>
                  </a:extLst>
                </p:cNvPr>
                <p:cNvSpPr/>
                <p:nvPr/>
              </p:nvSpPr>
              <p:spPr>
                <a:xfrm>
                  <a:off x="285375" y="140488"/>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444;p16">
                  <a:extLst>
                    <a:ext uri="{FF2B5EF4-FFF2-40B4-BE49-F238E27FC236}">
                      <a16:creationId xmlns:a16="http://schemas.microsoft.com/office/drawing/2014/main" id="{B27EB817-9422-8B38-CC5A-1EA4D134B2B8}"/>
                    </a:ext>
                  </a:extLst>
                </p:cNvPr>
                <p:cNvSpPr/>
                <p:nvPr/>
              </p:nvSpPr>
              <p:spPr>
                <a:xfrm>
                  <a:off x="285375" y="179688"/>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445;p16">
                  <a:extLst>
                    <a:ext uri="{FF2B5EF4-FFF2-40B4-BE49-F238E27FC236}">
                      <a16:creationId xmlns:a16="http://schemas.microsoft.com/office/drawing/2014/main" id="{8E3EAB68-4BAF-7499-2DE4-DAA388CF5E99}"/>
                    </a:ext>
                  </a:extLst>
                </p:cNvPr>
                <p:cNvSpPr/>
                <p:nvPr/>
              </p:nvSpPr>
              <p:spPr>
                <a:xfrm>
                  <a:off x="285375" y="218889"/>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446;p16">
                  <a:extLst>
                    <a:ext uri="{FF2B5EF4-FFF2-40B4-BE49-F238E27FC236}">
                      <a16:creationId xmlns:a16="http://schemas.microsoft.com/office/drawing/2014/main" id="{F0B6243E-7E86-05C5-F73B-7828E0336985}"/>
                    </a:ext>
                  </a:extLst>
                </p:cNvPr>
                <p:cNvSpPr/>
                <p:nvPr/>
              </p:nvSpPr>
              <p:spPr>
                <a:xfrm>
                  <a:off x="285375" y="258153"/>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447;p16">
                  <a:extLst>
                    <a:ext uri="{FF2B5EF4-FFF2-40B4-BE49-F238E27FC236}">
                      <a16:creationId xmlns:a16="http://schemas.microsoft.com/office/drawing/2014/main" id="{144186BF-49A2-4B4A-D269-F7FC4DF494E8}"/>
                    </a:ext>
                  </a:extLst>
                </p:cNvPr>
                <p:cNvSpPr/>
                <p:nvPr/>
              </p:nvSpPr>
              <p:spPr>
                <a:xfrm>
                  <a:off x="285375" y="297353"/>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448;p16">
                  <a:extLst>
                    <a:ext uri="{FF2B5EF4-FFF2-40B4-BE49-F238E27FC236}">
                      <a16:creationId xmlns:a16="http://schemas.microsoft.com/office/drawing/2014/main" id="{2F030685-416B-EAF8-EFB6-EC45ECAF6955}"/>
                    </a:ext>
                  </a:extLst>
                </p:cNvPr>
                <p:cNvSpPr/>
                <p:nvPr/>
              </p:nvSpPr>
              <p:spPr>
                <a:xfrm>
                  <a:off x="285375" y="336554"/>
                  <a:ext cx="135706" cy="1574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5" name="Google Shape;449;p16">
                <a:extLst>
                  <a:ext uri="{FF2B5EF4-FFF2-40B4-BE49-F238E27FC236}">
                    <a16:creationId xmlns:a16="http://schemas.microsoft.com/office/drawing/2014/main" id="{4DE70B16-C42A-5100-BD61-303A58BCBA86}"/>
                  </a:ext>
                </a:extLst>
              </p:cNvPr>
              <p:cNvGrpSpPr/>
              <p:nvPr/>
            </p:nvGrpSpPr>
            <p:grpSpPr>
              <a:xfrm>
                <a:off x="285375" y="415512"/>
                <a:ext cx="230611" cy="133419"/>
                <a:chOff x="285375" y="415512"/>
                <a:chExt cx="230611" cy="133419"/>
              </a:xfrm>
            </p:grpSpPr>
            <p:sp>
              <p:nvSpPr>
                <p:cNvPr id="56" name="Google Shape;450;p16">
                  <a:extLst>
                    <a:ext uri="{FF2B5EF4-FFF2-40B4-BE49-F238E27FC236}">
                      <a16:creationId xmlns:a16="http://schemas.microsoft.com/office/drawing/2014/main" id="{A4F16CBA-CAAD-14ED-8C18-5690A18720F6}"/>
                    </a:ext>
                  </a:extLst>
                </p:cNvPr>
                <p:cNvSpPr/>
                <p:nvPr/>
              </p:nvSpPr>
              <p:spPr>
                <a:xfrm>
                  <a:off x="285375" y="415512"/>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451;p16">
                  <a:extLst>
                    <a:ext uri="{FF2B5EF4-FFF2-40B4-BE49-F238E27FC236}">
                      <a16:creationId xmlns:a16="http://schemas.microsoft.com/office/drawing/2014/main" id="{C597FF81-05B6-2257-61E5-570630FE892B}"/>
                    </a:ext>
                  </a:extLst>
                </p:cNvPr>
                <p:cNvSpPr/>
                <p:nvPr/>
              </p:nvSpPr>
              <p:spPr>
                <a:xfrm>
                  <a:off x="285375" y="454712"/>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452;p16">
                  <a:extLst>
                    <a:ext uri="{FF2B5EF4-FFF2-40B4-BE49-F238E27FC236}">
                      <a16:creationId xmlns:a16="http://schemas.microsoft.com/office/drawing/2014/main" id="{DF13AB76-589C-AD25-F01A-B25DBB79489F}"/>
                    </a:ext>
                  </a:extLst>
                </p:cNvPr>
                <p:cNvSpPr/>
                <p:nvPr/>
              </p:nvSpPr>
              <p:spPr>
                <a:xfrm>
                  <a:off x="285375" y="493986"/>
                  <a:ext cx="230611" cy="1574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453;p16">
                  <a:extLst>
                    <a:ext uri="{FF2B5EF4-FFF2-40B4-BE49-F238E27FC236}">
                      <a16:creationId xmlns:a16="http://schemas.microsoft.com/office/drawing/2014/main" id="{5FA37821-C654-8558-80B9-9EA2F6F71DFF}"/>
                    </a:ext>
                  </a:extLst>
                </p:cNvPr>
                <p:cNvSpPr/>
                <p:nvPr/>
              </p:nvSpPr>
              <p:spPr>
                <a:xfrm>
                  <a:off x="285375" y="533186"/>
                  <a:ext cx="135706" cy="1574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60" name="Google Shape;454;p16">
                <a:extLst>
                  <a:ext uri="{FF2B5EF4-FFF2-40B4-BE49-F238E27FC236}">
                    <a16:creationId xmlns:a16="http://schemas.microsoft.com/office/drawing/2014/main" id="{0CDD4BA0-76D5-A47B-EFF1-93A659732378}"/>
                  </a:ext>
                </a:extLst>
              </p:cNvPr>
              <p:cNvSpPr/>
              <p:nvPr/>
            </p:nvSpPr>
            <p:spPr>
              <a:xfrm>
                <a:off x="478962" y="69366"/>
                <a:ext cx="82725" cy="82734"/>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455;p16">
              <a:extLst>
                <a:ext uri="{FF2B5EF4-FFF2-40B4-BE49-F238E27FC236}">
                  <a16:creationId xmlns:a16="http://schemas.microsoft.com/office/drawing/2014/main" id="{9E9ECA47-CF7C-6179-E8BE-A751D29602F0}"/>
                </a:ext>
              </a:extLst>
            </p:cNvPr>
            <p:cNvGrpSpPr/>
            <p:nvPr/>
          </p:nvGrpSpPr>
          <p:grpSpPr>
            <a:xfrm>
              <a:off x="135450" y="164354"/>
              <a:ext cx="322444" cy="548649"/>
              <a:chOff x="135450" y="164354"/>
              <a:chExt cx="322444" cy="548649"/>
            </a:xfrm>
          </p:grpSpPr>
          <p:sp>
            <p:nvSpPr>
              <p:cNvPr id="62" name="Google Shape;456;p16">
                <a:extLst>
                  <a:ext uri="{FF2B5EF4-FFF2-40B4-BE49-F238E27FC236}">
                    <a16:creationId xmlns:a16="http://schemas.microsoft.com/office/drawing/2014/main" id="{C2751DC6-7B81-9641-C2EC-C54A4B713DD1}"/>
                  </a:ext>
                </a:extLst>
              </p:cNvPr>
              <p:cNvSpPr/>
              <p:nvPr/>
            </p:nvSpPr>
            <p:spPr>
              <a:xfrm>
                <a:off x="135450" y="164354"/>
                <a:ext cx="322444" cy="548649"/>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3" name="Google Shape;457;p16">
                <a:extLst>
                  <a:ext uri="{FF2B5EF4-FFF2-40B4-BE49-F238E27FC236}">
                    <a16:creationId xmlns:a16="http://schemas.microsoft.com/office/drawing/2014/main" id="{794CFE96-AEBC-51CA-4BAB-624FB905F57E}"/>
                  </a:ext>
                </a:extLst>
              </p:cNvPr>
              <p:cNvGrpSpPr/>
              <p:nvPr/>
            </p:nvGrpSpPr>
            <p:grpSpPr>
              <a:xfrm>
                <a:off x="181508" y="235403"/>
                <a:ext cx="230611" cy="211883"/>
                <a:chOff x="181508" y="235403"/>
                <a:chExt cx="230611" cy="211883"/>
              </a:xfrm>
            </p:grpSpPr>
            <p:sp>
              <p:nvSpPr>
                <p:cNvPr id="64" name="Google Shape;458;p16">
                  <a:extLst>
                    <a:ext uri="{FF2B5EF4-FFF2-40B4-BE49-F238E27FC236}">
                      <a16:creationId xmlns:a16="http://schemas.microsoft.com/office/drawing/2014/main" id="{C334F0C3-3119-343E-371A-6ECDA9A4F2DC}"/>
                    </a:ext>
                  </a:extLst>
                </p:cNvPr>
                <p:cNvSpPr/>
                <p:nvPr/>
              </p:nvSpPr>
              <p:spPr>
                <a:xfrm>
                  <a:off x="181508" y="235403"/>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459;p16">
                  <a:extLst>
                    <a:ext uri="{FF2B5EF4-FFF2-40B4-BE49-F238E27FC236}">
                      <a16:creationId xmlns:a16="http://schemas.microsoft.com/office/drawing/2014/main" id="{F1623486-AA20-11B9-4660-30A1A09C8496}"/>
                    </a:ext>
                  </a:extLst>
                </p:cNvPr>
                <p:cNvSpPr/>
                <p:nvPr/>
              </p:nvSpPr>
              <p:spPr>
                <a:xfrm>
                  <a:off x="181508" y="274676"/>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460;p16">
                  <a:extLst>
                    <a:ext uri="{FF2B5EF4-FFF2-40B4-BE49-F238E27FC236}">
                      <a16:creationId xmlns:a16="http://schemas.microsoft.com/office/drawing/2014/main" id="{E05D0B85-E49A-0EA6-97FE-2E5ABF6B232F}"/>
                    </a:ext>
                  </a:extLst>
                </p:cNvPr>
                <p:cNvSpPr/>
                <p:nvPr/>
              </p:nvSpPr>
              <p:spPr>
                <a:xfrm>
                  <a:off x="181508" y="313876"/>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461;p16">
                  <a:extLst>
                    <a:ext uri="{FF2B5EF4-FFF2-40B4-BE49-F238E27FC236}">
                      <a16:creationId xmlns:a16="http://schemas.microsoft.com/office/drawing/2014/main" id="{12EFB755-CD0A-A169-BAA5-84374C552DC1}"/>
                    </a:ext>
                  </a:extLst>
                </p:cNvPr>
                <p:cNvSpPr/>
                <p:nvPr/>
              </p:nvSpPr>
              <p:spPr>
                <a:xfrm>
                  <a:off x="181508" y="353077"/>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462;p16">
                  <a:extLst>
                    <a:ext uri="{FF2B5EF4-FFF2-40B4-BE49-F238E27FC236}">
                      <a16:creationId xmlns:a16="http://schemas.microsoft.com/office/drawing/2014/main" id="{7FE11545-F3CE-4006-ADA2-12FE82D2ACFD}"/>
                    </a:ext>
                  </a:extLst>
                </p:cNvPr>
                <p:cNvSpPr/>
                <p:nvPr/>
              </p:nvSpPr>
              <p:spPr>
                <a:xfrm>
                  <a:off x="181508" y="392341"/>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463;p16">
                  <a:extLst>
                    <a:ext uri="{FF2B5EF4-FFF2-40B4-BE49-F238E27FC236}">
                      <a16:creationId xmlns:a16="http://schemas.microsoft.com/office/drawing/2014/main" id="{E3CC9195-08D3-31AF-D397-5CB26FD6B734}"/>
                    </a:ext>
                  </a:extLst>
                </p:cNvPr>
                <p:cNvSpPr/>
                <p:nvPr/>
              </p:nvSpPr>
              <p:spPr>
                <a:xfrm>
                  <a:off x="181508" y="431541"/>
                  <a:ext cx="135706" cy="1574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0" name="Google Shape;464;p16">
                <a:extLst>
                  <a:ext uri="{FF2B5EF4-FFF2-40B4-BE49-F238E27FC236}">
                    <a16:creationId xmlns:a16="http://schemas.microsoft.com/office/drawing/2014/main" id="{0C81E005-6FD2-DFD5-055D-C1F262944918}"/>
                  </a:ext>
                </a:extLst>
              </p:cNvPr>
              <p:cNvGrpSpPr/>
              <p:nvPr/>
            </p:nvGrpSpPr>
            <p:grpSpPr>
              <a:xfrm>
                <a:off x="181508" y="510500"/>
                <a:ext cx="230611" cy="133419"/>
                <a:chOff x="181508" y="510500"/>
                <a:chExt cx="230611" cy="133419"/>
              </a:xfrm>
            </p:grpSpPr>
            <p:sp>
              <p:nvSpPr>
                <p:cNvPr id="71" name="Google Shape;465;p16">
                  <a:extLst>
                    <a:ext uri="{FF2B5EF4-FFF2-40B4-BE49-F238E27FC236}">
                      <a16:creationId xmlns:a16="http://schemas.microsoft.com/office/drawing/2014/main" id="{CA00B365-C196-7F90-40C4-92B7C0DB012B}"/>
                    </a:ext>
                  </a:extLst>
                </p:cNvPr>
                <p:cNvSpPr/>
                <p:nvPr/>
              </p:nvSpPr>
              <p:spPr>
                <a:xfrm>
                  <a:off x="181508" y="510500"/>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466;p16">
                  <a:extLst>
                    <a:ext uri="{FF2B5EF4-FFF2-40B4-BE49-F238E27FC236}">
                      <a16:creationId xmlns:a16="http://schemas.microsoft.com/office/drawing/2014/main" id="{5B9881C5-E7CD-7CF9-F6DC-AC29235F18F5}"/>
                    </a:ext>
                  </a:extLst>
                </p:cNvPr>
                <p:cNvSpPr/>
                <p:nvPr/>
              </p:nvSpPr>
              <p:spPr>
                <a:xfrm>
                  <a:off x="181508" y="549700"/>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467;p16">
                  <a:extLst>
                    <a:ext uri="{FF2B5EF4-FFF2-40B4-BE49-F238E27FC236}">
                      <a16:creationId xmlns:a16="http://schemas.microsoft.com/office/drawing/2014/main" id="{6CCF8752-6A26-7BF9-ECB1-A26BF705C398}"/>
                    </a:ext>
                  </a:extLst>
                </p:cNvPr>
                <p:cNvSpPr/>
                <p:nvPr/>
              </p:nvSpPr>
              <p:spPr>
                <a:xfrm>
                  <a:off x="181508" y="588901"/>
                  <a:ext cx="230611" cy="1574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468;p16">
                  <a:extLst>
                    <a:ext uri="{FF2B5EF4-FFF2-40B4-BE49-F238E27FC236}">
                      <a16:creationId xmlns:a16="http://schemas.microsoft.com/office/drawing/2014/main" id="{D297D2A4-15F1-7F8F-68A0-8CB1B60DCC0F}"/>
                    </a:ext>
                  </a:extLst>
                </p:cNvPr>
                <p:cNvSpPr/>
                <p:nvPr/>
              </p:nvSpPr>
              <p:spPr>
                <a:xfrm>
                  <a:off x="181508" y="628174"/>
                  <a:ext cx="135706" cy="1574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75" name="Google Shape;469;p16">
                <a:extLst>
                  <a:ext uri="{FF2B5EF4-FFF2-40B4-BE49-F238E27FC236}">
                    <a16:creationId xmlns:a16="http://schemas.microsoft.com/office/drawing/2014/main" id="{4B8D3075-11EA-BC63-CBF7-FB433A0E0325}"/>
                  </a:ext>
                </a:extLst>
              </p:cNvPr>
              <p:cNvSpPr/>
              <p:nvPr/>
            </p:nvSpPr>
            <p:spPr>
              <a:xfrm>
                <a:off x="375096" y="164354"/>
                <a:ext cx="82725" cy="82734"/>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76" name="Google Shape;470;p16">
            <a:extLst>
              <a:ext uri="{FF2B5EF4-FFF2-40B4-BE49-F238E27FC236}">
                <a16:creationId xmlns:a16="http://schemas.microsoft.com/office/drawing/2014/main" id="{85445841-06E6-C044-C859-858B6260F8E6}"/>
              </a:ext>
            </a:extLst>
          </p:cNvPr>
          <p:cNvGrpSpPr/>
          <p:nvPr/>
        </p:nvGrpSpPr>
        <p:grpSpPr>
          <a:xfrm>
            <a:off x="309871" y="711613"/>
            <a:ext cx="18196" cy="243239"/>
            <a:chOff x="309871" y="711613"/>
            <a:chExt cx="18196" cy="243239"/>
          </a:xfrm>
        </p:grpSpPr>
        <p:sp>
          <p:nvSpPr>
            <p:cNvPr id="77" name="Google Shape;471;p16">
              <a:extLst>
                <a:ext uri="{FF2B5EF4-FFF2-40B4-BE49-F238E27FC236}">
                  <a16:creationId xmlns:a16="http://schemas.microsoft.com/office/drawing/2014/main" id="{A4A000D4-D6C7-93F2-27EB-E1D138008847}"/>
                </a:ext>
              </a:extLst>
            </p:cNvPr>
            <p:cNvSpPr/>
            <p:nvPr/>
          </p:nvSpPr>
          <p:spPr>
            <a:xfrm>
              <a:off x="318970" y="720291"/>
              <a:ext cx="6995" cy="22595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472;p16">
              <a:extLst>
                <a:ext uri="{FF2B5EF4-FFF2-40B4-BE49-F238E27FC236}">
                  <a16:creationId xmlns:a16="http://schemas.microsoft.com/office/drawing/2014/main" id="{56D60111-C355-7FD5-9579-2AB6BF39FDDD}"/>
                </a:ext>
              </a:extLst>
            </p:cNvPr>
            <p:cNvSpPr/>
            <p:nvPr/>
          </p:nvSpPr>
          <p:spPr>
            <a:xfrm>
              <a:off x="309871" y="936656"/>
              <a:ext cx="18196" cy="18196"/>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473;p16">
              <a:extLst>
                <a:ext uri="{FF2B5EF4-FFF2-40B4-BE49-F238E27FC236}">
                  <a16:creationId xmlns:a16="http://schemas.microsoft.com/office/drawing/2014/main" id="{89353D2B-0819-ABFA-0A2D-E00FADB1E77B}"/>
                </a:ext>
              </a:extLst>
            </p:cNvPr>
            <p:cNvSpPr/>
            <p:nvPr/>
          </p:nvSpPr>
          <p:spPr>
            <a:xfrm>
              <a:off x="309871" y="711613"/>
              <a:ext cx="18196" cy="18196"/>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0" name="Google Shape;474;p16">
            <a:extLst>
              <a:ext uri="{FF2B5EF4-FFF2-40B4-BE49-F238E27FC236}">
                <a16:creationId xmlns:a16="http://schemas.microsoft.com/office/drawing/2014/main" id="{8EE1E314-C2BE-5CE1-670C-3F759A15B416}"/>
              </a:ext>
            </a:extLst>
          </p:cNvPr>
          <p:cNvGrpSpPr/>
          <p:nvPr/>
        </p:nvGrpSpPr>
        <p:grpSpPr>
          <a:xfrm>
            <a:off x="8421642" y="1045086"/>
            <a:ext cx="396072" cy="717685"/>
            <a:chOff x="8421642" y="1045086"/>
            <a:chExt cx="396072" cy="717685"/>
          </a:xfrm>
        </p:grpSpPr>
        <p:grpSp>
          <p:nvGrpSpPr>
            <p:cNvPr id="81" name="Google Shape;475;p16">
              <a:extLst>
                <a:ext uri="{FF2B5EF4-FFF2-40B4-BE49-F238E27FC236}">
                  <a16:creationId xmlns:a16="http://schemas.microsoft.com/office/drawing/2014/main" id="{D60D33B4-91AD-4530-C933-EC67718F9C22}"/>
                </a:ext>
              </a:extLst>
            </p:cNvPr>
            <p:cNvGrpSpPr/>
            <p:nvPr/>
          </p:nvGrpSpPr>
          <p:grpSpPr>
            <a:xfrm>
              <a:off x="8421642" y="1045086"/>
              <a:ext cx="396072" cy="717685"/>
              <a:chOff x="8421642" y="1045086"/>
              <a:chExt cx="396072" cy="717685"/>
            </a:xfrm>
          </p:grpSpPr>
          <p:sp>
            <p:nvSpPr>
              <p:cNvPr id="82" name="Google Shape;476;p16">
                <a:extLst>
                  <a:ext uri="{FF2B5EF4-FFF2-40B4-BE49-F238E27FC236}">
                    <a16:creationId xmlns:a16="http://schemas.microsoft.com/office/drawing/2014/main" id="{B23E18B2-7322-75B1-C094-F9670C7B51D2}"/>
                  </a:ext>
                </a:extLst>
              </p:cNvPr>
              <p:cNvSpPr/>
              <p:nvPr/>
            </p:nvSpPr>
            <p:spPr>
              <a:xfrm>
                <a:off x="8421642" y="1045086"/>
                <a:ext cx="396072" cy="71768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477;p16">
                <a:extLst>
                  <a:ext uri="{FF2B5EF4-FFF2-40B4-BE49-F238E27FC236}">
                    <a16:creationId xmlns:a16="http://schemas.microsoft.com/office/drawing/2014/main" id="{90F28475-F43D-446A-C85A-CC5FD9CA3FA1}"/>
                  </a:ext>
                </a:extLst>
              </p:cNvPr>
              <p:cNvSpPr/>
              <p:nvPr/>
            </p:nvSpPr>
            <p:spPr>
              <a:xfrm>
                <a:off x="8438869" y="1081707"/>
                <a:ext cx="361444" cy="588489"/>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478;p16">
              <a:extLst>
                <a:ext uri="{FF2B5EF4-FFF2-40B4-BE49-F238E27FC236}">
                  <a16:creationId xmlns:a16="http://schemas.microsoft.com/office/drawing/2014/main" id="{CF0C1968-C682-B37B-B59B-68A606656C8D}"/>
                </a:ext>
              </a:extLst>
            </p:cNvPr>
            <p:cNvSpPr/>
            <p:nvPr/>
          </p:nvSpPr>
          <p:spPr>
            <a:xfrm>
              <a:off x="8456188" y="1709068"/>
              <a:ext cx="326742" cy="27084"/>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479;p16">
            <a:extLst>
              <a:ext uri="{FF2B5EF4-FFF2-40B4-BE49-F238E27FC236}">
                <a16:creationId xmlns:a16="http://schemas.microsoft.com/office/drawing/2014/main" id="{8FBA0792-BE84-319B-FF4D-55653C9E627E}"/>
              </a:ext>
            </a:extLst>
          </p:cNvPr>
          <p:cNvGrpSpPr/>
          <p:nvPr/>
        </p:nvGrpSpPr>
        <p:grpSpPr>
          <a:xfrm>
            <a:off x="8088690" y="57744"/>
            <a:ext cx="1061975" cy="559000"/>
            <a:chOff x="8088690" y="57744"/>
            <a:chExt cx="1061975" cy="559000"/>
          </a:xfrm>
        </p:grpSpPr>
        <p:sp>
          <p:nvSpPr>
            <p:cNvPr id="86" name="Google Shape;480;p16">
              <a:extLst>
                <a:ext uri="{FF2B5EF4-FFF2-40B4-BE49-F238E27FC236}">
                  <a16:creationId xmlns:a16="http://schemas.microsoft.com/office/drawing/2014/main" id="{F7A951BC-71A5-CD2D-BB4A-8806AD0608EC}"/>
                </a:ext>
              </a:extLst>
            </p:cNvPr>
            <p:cNvSpPr/>
            <p:nvPr/>
          </p:nvSpPr>
          <p:spPr>
            <a:xfrm>
              <a:off x="8088690" y="57744"/>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7" name="Google Shape;481;p16">
              <a:extLst>
                <a:ext uri="{FF2B5EF4-FFF2-40B4-BE49-F238E27FC236}">
                  <a16:creationId xmlns:a16="http://schemas.microsoft.com/office/drawing/2014/main" id="{47C9ED68-6F9E-A93E-A9FA-32C51679AC7E}"/>
                </a:ext>
              </a:extLst>
            </p:cNvPr>
            <p:cNvGrpSpPr/>
            <p:nvPr/>
          </p:nvGrpSpPr>
          <p:grpSpPr>
            <a:xfrm>
              <a:off x="8438604" y="224521"/>
              <a:ext cx="281461" cy="319766"/>
              <a:chOff x="8438604" y="224521"/>
              <a:chExt cx="281461" cy="319766"/>
            </a:xfrm>
          </p:grpSpPr>
          <p:grpSp>
            <p:nvGrpSpPr>
              <p:cNvPr id="88" name="Google Shape;482;p16">
                <a:extLst>
                  <a:ext uri="{FF2B5EF4-FFF2-40B4-BE49-F238E27FC236}">
                    <a16:creationId xmlns:a16="http://schemas.microsoft.com/office/drawing/2014/main" id="{4279DD58-9BE9-1BE6-B194-952242913859}"/>
                  </a:ext>
                </a:extLst>
              </p:cNvPr>
              <p:cNvGrpSpPr/>
              <p:nvPr/>
            </p:nvGrpSpPr>
            <p:grpSpPr>
              <a:xfrm>
                <a:off x="8438604" y="224521"/>
                <a:ext cx="281461" cy="319766"/>
                <a:chOff x="8438604" y="224521"/>
                <a:chExt cx="281461" cy="319766"/>
              </a:xfrm>
            </p:grpSpPr>
            <p:grpSp>
              <p:nvGrpSpPr>
                <p:cNvPr id="89" name="Google Shape;483;p16">
                  <a:extLst>
                    <a:ext uri="{FF2B5EF4-FFF2-40B4-BE49-F238E27FC236}">
                      <a16:creationId xmlns:a16="http://schemas.microsoft.com/office/drawing/2014/main" id="{5B0F4C7C-343D-9B92-EE84-B4877CC22101}"/>
                    </a:ext>
                  </a:extLst>
                </p:cNvPr>
                <p:cNvGrpSpPr/>
                <p:nvPr/>
              </p:nvGrpSpPr>
              <p:grpSpPr>
                <a:xfrm>
                  <a:off x="8438604" y="422873"/>
                  <a:ext cx="281379" cy="121414"/>
                  <a:chOff x="8438604" y="422873"/>
                  <a:chExt cx="281379" cy="121414"/>
                </a:xfrm>
              </p:grpSpPr>
              <p:sp>
                <p:nvSpPr>
                  <p:cNvPr id="90" name="Google Shape;484;p16">
                    <a:extLst>
                      <a:ext uri="{FF2B5EF4-FFF2-40B4-BE49-F238E27FC236}">
                        <a16:creationId xmlns:a16="http://schemas.microsoft.com/office/drawing/2014/main" id="{3AC429BB-6159-1924-AE10-CB5F98C770E3}"/>
                      </a:ext>
                    </a:extLst>
                  </p:cNvPr>
                  <p:cNvSpPr/>
                  <p:nvPr/>
                </p:nvSpPr>
                <p:spPr>
                  <a:xfrm>
                    <a:off x="8438604" y="44844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485;p16">
                    <a:extLst>
                      <a:ext uri="{FF2B5EF4-FFF2-40B4-BE49-F238E27FC236}">
                        <a16:creationId xmlns:a16="http://schemas.microsoft.com/office/drawing/2014/main" id="{7599C885-E934-155A-CA1D-877F15925C38}"/>
                      </a:ext>
                    </a:extLst>
                  </p:cNvPr>
                  <p:cNvSpPr/>
                  <p:nvPr/>
                </p:nvSpPr>
                <p:spPr>
                  <a:xfrm>
                    <a:off x="8438677" y="42287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2" name="Google Shape;486;p16">
                  <a:extLst>
                    <a:ext uri="{FF2B5EF4-FFF2-40B4-BE49-F238E27FC236}">
                      <a16:creationId xmlns:a16="http://schemas.microsoft.com/office/drawing/2014/main" id="{9064BEFA-9B9E-D330-D94D-2F1E1CC53638}"/>
                    </a:ext>
                  </a:extLst>
                </p:cNvPr>
                <p:cNvGrpSpPr/>
                <p:nvPr/>
              </p:nvGrpSpPr>
              <p:grpSpPr>
                <a:xfrm>
                  <a:off x="8438604" y="323661"/>
                  <a:ext cx="281379" cy="121404"/>
                  <a:chOff x="8438604" y="323661"/>
                  <a:chExt cx="281379" cy="121404"/>
                </a:xfrm>
              </p:grpSpPr>
              <p:sp>
                <p:nvSpPr>
                  <p:cNvPr id="93" name="Google Shape;487;p16">
                    <a:extLst>
                      <a:ext uri="{FF2B5EF4-FFF2-40B4-BE49-F238E27FC236}">
                        <a16:creationId xmlns:a16="http://schemas.microsoft.com/office/drawing/2014/main" id="{5B5CA97C-470D-0ACF-ECD4-A783E6469E1D}"/>
                      </a:ext>
                    </a:extLst>
                  </p:cNvPr>
                  <p:cNvSpPr/>
                  <p:nvPr/>
                </p:nvSpPr>
                <p:spPr>
                  <a:xfrm>
                    <a:off x="8438604" y="34921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4" name="Google Shape;488;p16">
                    <a:extLst>
                      <a:ext uri="{FF2B5EF4-FFF2-40B4-BE49-F238E27FC236}">
                        <a16:creationId xmlns:a16="http://schemas.microsoft.com/office/drawing/2014/main" id="{A29BB878-8891-5E5C-31FA-1A4DA97D0BEA}"/>
                      </a:ext>
                    </a:extLst>
                  </p:cNvPr>
                  <p:cNvSpPr/>
                  <p:nvPr/>
                </p:nvSpPr>
                <p:spPr>
                  <a:xfrm>
                    <a:off x="8438677" y="323661"/>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5" name="Google Shape;489;p16">
                  <a:extLst>
                    <a:ext uri="{FF2B5EF4-FFF2-40B4-BE49-F238E27FC236}">
                      <a16:creationId xmlns:a16="http://schemas.microsoft.com/office/drawing/2014/main" id="{772770B8-0178-350E-35EB-FD27FD73B5CD}"/>
                    </a:ext>
                  </a:extLst>
                </p:cNvPr>
                <p:cNvGrpSpPr/>
                <p:nvPr/>
              </p:nvGrpSpPr>
              <p:grpSpPr>
                <a:xfrm>
                  <a:off x="8438604" y="224521"/>
                  <a:ext cx="281461" cy="121414"/>
                  <a:chOff x="8438604" y="224521"/>
                  <a:chExt cx="281461" cy="121414"/>
                </a:xfrm>
              </p:grpSpPr>
              <p:sp>
                <p:nvSpPr>
                  <p:cNvPr id="96" name="Google Shape;490;p16">
                    <a:extLst>
                      <a:ext uri="{FF2B5EF4-FFF2-40B4-BE49-F238E27FC236}">
                        <a16:creationId xmlns:a16="http://schemas.microsoft.com/office/drawing/2014/main" id="{1AD9DBA5-4C33-77CC-4435-923BBB007AAC}"/>
                      </a:ext>
                    </a:extLst>
                  </p:cNvPr>
                  <p:cNvSpPr/>
                  <p:nvPr/>
                </p:nvSpPr>
                <p:spPr>
                  <a:xfrm>
                    <a:off x="8438604" y="25008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491;p16">
                    <a:extLst>
                      <a:ext uri="{FF2B5EF4-FFF2-40B4-BE49-F238E27FC236}">
                        <a16:creationId xmlns:a16="http://schemas.microsoft.com/office/drawing/2014/main" id="{BCC59FCB-10D2-5BED-19B1-326A1D8C1E87}"/>
                      </a:ext>
                    </a:extLst>
                  </p:cNvPr>
                  <p:cNvSpPr/>
                  <p:nvPr/>
                </p:nvSpPr>
                <p:spPr>
                  <a:xfrm>
                    <a:off x="8438759" y="224521"/>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98" name="Google Shape;492;p16">
                <a:extLst>
                  <a:ext uri="{FF2B5EF4-FFF2-40B4-BE49-F238E27FC236}">
                    <a16:creationId xmlns:a16="http://schemas.microsoft.com/office/drawing/2014/main" id="{8145DF2A-0AC9-379D-BC8F-57A96C5DE135}"/>
                  </a:ext>
                </a:extLst>
              </p:cNvPr>
              <p:cNvSpPr/>
              <p:nvPr/>
            </p:nvSpPr>
            <p:spPr>
              <a:xfrm>
                <a:off x="8652583" y="287597"/>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9" name="Google Shape;493;p16">
                <a:extLst>
                  <a:ext uri="{FF2B5EF4-FFF2-40B4-BE49-F238E27FC236}">
                    <a16:creationId xmlns:a16="http://schemas.microsoft.com/office/drawing/2014/main" id="{EDCCB19B-A128-6B5E-58B2-FEC36E149B28}"/>
                  </a:ext>
                </a:extLst>
              </p:cNvPr>
              <p:cNvSpPr/>
              <p:nvPr/>
            </p:nvSpPr>
            <p:spPr>
              <a:xfrm>
                <a:off x="8652583" y="384971"/>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0" name="Google Shape;494;p16">
                <a:extLst>
                  <a:ext uri="{FF2B5EF4-FFF2-40B4-BE49-F238E27FC236}">
                    <a16:creationId xmlns:a16="http://schemas.microsoft.com/office/drawing/2014/main" id="{D920A173-C033-E75F-7C09-9CBAAD743A25}"/>
                  </a:ext>
                </a:extLst>
              </p:cNvPr>
              <p:cNvSpPr/>
              <p:nvPr/>
            </p:nvSpPr>
            <p:spPr>
              <a:xfrm>
                <a:off x="8652583" y="486671"/>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1" name="Google Shape;495;p16">
            <a:extLst>
              <a:ext uri="{FF2B5EF4-FFF2-40B4-BE49-F238E27FC236}">
                <a16:creationId xmlns:a16="http://schemas.microsoft.com/office/drawing/2014/main" id="{BCC06D1D-6F0C-8874-A86E-FE48A21B3FEE}"/>
              </a:ext>
            </a:extLst>
          </p:cNvPr>
          <p:cNvGrpSpPr/>
          <p:nvPr/>
        </p:nvGrpSpPr>
        <p:grpSpPr>
          <a:xfrm>
            <a:off x="8582238" y="611815"/>
            <a:ext cx="33119" cy="442798"/>
            <a:chOff x="8582238" y="611815"/>
            <a:chExt cx="33119" cy="442798"/>
          </a:xfrm>
        </p:grpSpPr>
        <p:sp>
          <p:nvSpPr>
            <p:cNvPr id="102" name="Google Shape;496;p16">
              <a:extLst>
                <a:ext uri="{FF2B5EF4-FFF2-40B4-BE49-F238E27FC236}">
                  <a16:creationId xmlns:a16="http://schemas.microsoft.com/office/drawing/2014/main" id="{328BB91E-BA8B-8426-3DEC-76BA08954292}"/>
                </a:ext>
              </a:extLst>
            </p:cNvPr>
            <p:cNvSpPr/>
            <p:nvPr/>
          </p:nvSpPr>
          <p:spPr>
            <a:xfrm>
              <a:off x="8598798" y="627616"/>
              <a:ext cx="12737" cy="411324"/>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497;p16">
              <a:extLst>
                <a:ext uri="{FF2B5EF4-FFF2-40B4-BE49-F238E27FC236}">
                  <a16:creationId xmlns:a16="http://schemas.microsoft.com/office/drawing/2014/main" id="{D22482B7-06DD-EAE0-49E7-74F63FBDF6C3}"/>
                </a:ext>
              </a:extLst>
            </p:cNvPr>
            <p:cNvSpPr/>
            <p:nvPr/>
          </p:nvSpPr>
          <p:spPr>
            <a:xfrm>
              <a:off x="8582238" y="1021485"/>
              <a:ext cx="33119" cy="33128"/>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4" name="Google Shape;498;p16">
              <a:extLst>
                <a:ext uri="{FF2B5EF4-FFF2-40B4-BE49-F238E27FC236}">
                  <a16:creationId xmlns:a16="http://schemas.microsoft.com/office/drawing/2014/main" id="{53A9540D-F8E1-40E0-2DDD-84575AC237AD}"/>
                </a:ext>
              </a:extLst>
            </p:cNvPr>
            <p:cNvSpPr/>
            <p:nvPr/>
          </p:nvSpPr>
          <p:spPr>
            <a:xfrm>
              <a:off x="8582238" y="611815"/>
              <a:ext cx="33119" cy="33128"/>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190962991"/>
      </p:ext>
    </p:extLst>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preserve="1">
  <p:cSld name="CUSTOM_5">
    <p:spTree>
      <p:nvGrpSpPr>
        <p:cNvPr id="1" name=""/>
        <p:cNvGrpSpPr/>
        <p:nvPr/>
      </p:nvGrpSpPr>
      <p:grpSpPr>
        <a:xfrm>
          <a:off x="0" y="0"/>
          <a:ext cx="0" cy="0"/>
          <a:chOff x="0" y="0"/>
          <a:chExt cx="0" cy="0"/>
        </a:xfrm>
      </p:grpSpPr>
      <p:sp>
        <p:nvSpPr>
          <p:cNvPr id="2" name="Google Shape;500;p17">
            <a:extLst>
              <a:ext uri="{FF2B5EF4-FFF2-40B4-BE49-F238E27FC236}">
                <a16:creationId xmlns:a16="http://schemas.microsoft.com/office/drawing/2014/main" id="{A9A990A3-ABDF-52D9-3997-DB550CAA7634}"/>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01;p17">
            <a:extLst>
              <a:ext uri="{FF2B5EF4-FFF2-40B4-BE49-F238E27FC236}">
                <a16:creationId xmlns:a16="http://schemas.microsoft.com/office/drawing/2014/main" id="{8DE0F19E-1109-B404-AF8A-099005EF8CA9}"/>
              </a:ext>
            </a:extLst>
          </p:cNvPr>
          <p:cNvSpPr txBox="1">
            <a:spLocks noGrp="1"/>
          </p:cNvSpPr>
          <p:nvPr>
            <p:ph type="subTitle" idx="4294967295"/>
          </p:nvPr>
        </p:nvSpPr>
        <p:spPr>
          <a:xfrm>
            <a:off x="1253221" y="2053696"/>
            <a:ext cx="2811002" cy="1038602"/>
          </a:xfrm>
        </p:spPr>
        <p:txBody>
          <a:bodyPr/>
          <a:lstStyle>
            <a:lvl1pPr>
              <a:buNone/>
              <a:defRPr/>
            </a:lvl1pPr>
          </a:lstStyle>
          <a:p>
            <a:pPr lvl="0"/>
            <a:endParaRPr lang="en-US"/>
          </a:p>
        </p:txBody>
      </p:sp>
      <p:sp>
        <p:nvSpPr>
          <p:cNvPr id="4" name="Google Shape;502;p17">
            <a:extLst>
              <a:ext uri="{FF2B5EF4-FFF2-40B4-BE49-F238E27FC236}">
                <a16:creationId xmlns:a16="http://schemas.microsoft.com/office/drawing/2014/main" id="{0B98D61D-DAA0-66C6-5722-89EF7DD6723C}"/>
              </a:ext>
            </a:extLst>
          </p:cNvPr>
          <p:cNvSpPr txBox="1">
            <a:spLocks noGrp="1"/>
          </p:cNvSpPr>
          <p:nvPr>
            <p:ph type="subTitle" idx="4294967295"/>
          </p:nvPr>
        </p:nvSpPr>
        <p:spPr>
          <a:xfrm>
            <a:off x="5079775" y="2053696"/>
            <a:ext cx="2811002" cy="1038602"/>
          </a:xfrm>
        </p:spPr>
        <p:txBody>
          <a:bodyPr/>
          <a:lstStyle>
            <a:lvl1pPr>
              <a:buNone/>
              <a:defRPr/>
            </a:lvl1pPr>
          </a:lstStyle>
          <a:p>
            <a:pPr lvl="0"/>
            <a:endParaRPr lang="en-US"/>
          </a:p>
        </p:txBody>
      </p:sp>
      <p:sp>
        <p:nvSpPr>
          <p:cNvPr id="5" name="Google Shape;503;p17">
            <a:extLst>
              <a:ext uri="{FF2B5EF4-FFF2-40B4-BE49-F238E27FC236}">
                <a16:creationId xmlns:a16="http://schemas.microsoft.com/office/drawing/2014/main" id="{BB142735-67F5-ABD2-F07D-B80741925CED}"/>
              </a:ext>
            </a:extLst>
          </p:cNvPr>
          <p:cNvSpPr txBox="1">
            <a:spLocks noGrp="1"/>
          </p:cNvSpPr>
          <p:nvPr>
            <p:ph type="subTitle" idx="4294967295"/>
          </p:nvPr>
        </p:nvSpPr>
        <p:spPr>
          <a:xfrm>
            <a:off x="1253221" y="3565300"/>
            <a:ext cx="2811002" cy="1038602"/>
          </a:xfrm>
        </p:spPr>
        <p:txBody>
          <a:bodyPr/>
          <a:lstStyle>
            <a:lvl1pPr>
              <a:buNone/>
              <a:defRPr/>
            </a:lvl1pPr>
          </a:lstStyle>
          <a:p>
            <a:pPr lvl="0"/>
            <a:endParaRPr lang="en-US"/>
          </a:p>
        </p:txBody>
      </p:sp>
      <p:sp>
        <p:nvSpPr>
          <p:cNvPr id="6" name="Google Shape;504;p17">
            <a:extLst>
              <a:ext uri="{FF2B5EF4-FFF2-40B4-BE49-F238E27FC236}">
                <a16:creationId xmlns:a16="http://schemas.microsoft.com/office/drawing/2014/main" id="{048003B9-4D76-340D-E1F4-ACDC8EA9D256}"/>
              </a:ext>
            </a:extLst>
          </p:cNvPr>
          <p:cNvSpPr txBox="1">
            <a:spLocks noGrp="1"/>
          </p:cNvSpPr>
          <p:nvPr>
            <p:ph type="subTitle" idx="4294967295"/>
          </p:nvPr>
        </p:nvSpPr>
        <p:spPr>
          <a:xfrm>
            <a:off x="5079775" y="3565300"/>
            <a:ext cx="2811002" cy="1038602"/>
          </a:xfrm>
        </p:spPr>
        <p:txBody>
          <a:bodyPr/>
          <a:lstStyle>
            <a:lvl1pPr>
              <a:buNone/>
              <a:defRPr/>
            </a:lvl1pPr>
          </a:lstStyle>
          <a:p>
            <a:pPr lvl="0"/>
            <a:endParaRPr lang="en-US"/>
          </a:p>
        </p:txBody>
      </p:sp>
      <p:sp>
        <p:nvSpPr>
          <p:cNvPr id="7" name="Google Shape;505;p17">
            <a:extLst>
              <a:ext uri="{FF2B5EF4-FFF2-40B4-BE49-F238E27FC236}">
                <a16:creationId xmlns:a16="http://schemas.microsoft.com/office/drawing/2014/main" id="{05FCC511-345C-5FA3-753D-148810AFDACE}"/>
              </a:ext>
            </a:extLst>
          </p:cNvPr>
          <p:cNvSpPr txBox="1">
            <a:spLocks noGrp="1"/>
          </p:cNvSpPr>
          <p:nvPr>
            <p:ph type="subTitle" idx="4294967295"/>
          </p:nvPr>
        </p:nvSpPr>
        <p:spPr>
          <a:xfrm>
            <a:off x="1253221" y="1363498"/>
            <a:ext cx="2811002" cy="697796"/>
          </a:xfrm>
        </p:spPr>
        <p:txBody>
          <a:bodyPr anchor="b"/>
          <a:lstStyle>
            <a:lvl1pPr>
              <a:buNone/>
              <a:defRPr sz="1800" b="1">
                <a:latin typeface="Epilogue"/>
                <a:ea typeface="Epilogue"/>
                <a:cs typeface="Epilogue"/>
              </a:defRPr>
            </a:lvl1pPr>
          </a:lstStyle>
          <a:p>
            <a:pPr lvl="0"/>
            <a:endParaRPr lang="en-US"/>
          </a:p>
        </p:txBody>
      </p:sp>
      <p:sp>
        <p:nvSpPr>
          <p:cNvPr id="8" name="Google Shape;506;p17">
            <a:extLst>
              <a:ext uri="{FF2B5EF4-FFF2-40B4-BE49-F238E27FC236}">
                <a16:creationId xmlns:a16="http://schemas.microsoft.com/office/drawing/2014/main" id="{CD2934D2-06A3-C1D7-7F41-72C8ED71C781}"/>
              </a:ext>
            </a:extLst>
          </p:cNvPr>
          <p:cNvSpPr txBox="1">
            <a:spLocks noGrp="1"/>
          </p:cNvSpPr>
          <p:nvPr>
            <p:ph type="subTitle" idx="4294967295"/>
          </p:nvPr>
        </p:nvSpPr>
        <p:spPr>
          <a:xfrm>
            <a:off x="1253221" y="2875120"/>
            <a:ext cx="2811002" cy="697796"/>
          </a:xfrm>
        </p:spPr>
        <p:txBody>
          <a:bodyPr anchor="b"/>
          <a:lstStyle>
            <a:lvl1pPr>
              <a:buNone/>
              <a:defRPr sz="1800" b="1">
                <a:latin typeface="Epilogue"/>
                <a:ea typeface="Epilogue"/>
                <a:cs typeface="Epilogue"/>
              </a:defRPr>
            </a:lvl1pPr>
          </a:lstStyle>
          <a:p>
            <a:pPr lvl="0"/>
            <a:endParaRPr lang="en-US"/>
          </a:p>
        </p:txBody>
      </p:sp>
      <p:sp>
        <p:nvSpPr>
          <p:cNvPr id="9" name="Google Shape;507;p17">
            <a:extLst>
              <a:ext uri="{FF2B5EF4-FFF2-40B4-BE49-F238E27FC236}">
                <a16:creationId xmlns:a16="http://schemas.microsoft.com/office/drawing/2014/main" id="{F5E6856C-A61A-427B-DB41-A3CDA0D02A93}"/>
              </a:ext>
            </a:extLst>
          </p:cNvPr>
          <p:cNvSpPr txBox="1">
            <a:spLocks noGrp="1"/>
          </p:cNvSpPr>
          <p:nvPr>
            <p:ph type="subTitle" idx="4294967295"/>
          </p:nvPr>
        </p:nvSpPr>
        <p:spPr>
          <a:xfrm>
            <a:off x="5079748" y="1363498"/>
            <a:ext cx="2811002" cy="697796"/>
          </a:xfrm>
        </p:spPr>
        <p:txBody>
          <a:bodyPr anchor="b"/>
          <a:lstStyle>
            <a:lvl1pPr>
              <a:buNone/>
              <a:defRPr sz="1800" b="1">
                <a:latin typeface="Epilogue"/>
                <a:ea typeface="Epilogue"/>
                <a:cs typeface="Epilogue"/>
              </a:defRPr>
            </a:lvl1pPr>
          </a:lstStyle>
          <a:p>
            <a:pPr lvl="0"/>
            <a:endParaRPr lang="en-US"/>
          </a:p>
        </p:txBody>
      </p:sp>
      <p:sp>
        <p:nvSpPr>
          <p:cNvPr id="10" name="Google Shape;508;p17">
            <a:extLst>
              <a:ext uri="{FF2B5EF4-FFF2-40B4-BE49-F238E27FC236}">
                <a16:creationId xmlns:a16="http://schemas.microsoft.com/office/drawing/2014/main" id="{515D48DD-D72B-099C-5102-779011F30BFF}"/>
              </a:ext>
            </a:extLst>
          </p:cNvPr>
          <p:cNvSpPr txBox="1">
            <a:spLocks noGrp="1"/>
          </p:cNvSpPr>
          <p:nvPr>
            <p:ph type="subTitle" idx="4294967295"/>
          </p:nvPr>
        </p:nvSpPr>
        <p:spPr>
          <a:xfrm>
            <a:off x="5079748" y="2875120"/>
            <a:ext cx="2811002" cy="697796"/>
          </a:xfrm>
        </p:spPr>
        <p:txBody>
          <a:bodyPr anchor="b"/>
          <a:lstStyle>
            <a:lvl1pPr>
              <a:buNone/>
              <a:defRPr sz="1800" b="1">
                <a:latin typeface="Epilogue"/>
                <a:ea typeface="Epilogue"/>
                <a:cs typeface="Epilogue"/>
              </a:defRPr>
            </a:lvl1pPr>
          </a:lstStyle>
          <a:p>
            <a:pPr lvl="0"/>
            <a:endParaRPr lang="en-US"/>
          </a:p>
        </p:txBody>
      </p:sp>
      <p:sp>
        <p:nvSpPr>
          <p:cNvPr id="11" name="Google Shape;509;p17">
            <a:extLst>
              <a:ext uri="{FF2B5EF4-FFF2-40B4-BE49-F238E27FC236}">
                <a16:creationId xmlns:a16="http://schemas.microsoft.com/office/drawing/2014/main" id="{E08B9105-D507-79E7-C8ED-B948EE28682D}"/>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2" name="Google Shape;510;p17">
            <a:extLst>
              <a:ext uri="{FF2B5EF4-FFF2-40B4-BE49-F238E27FC236}">
                <a16:creationId xmlns:a16="http://schemas.microsoft.com/office/drawing/2014/main" id="{C81F18BB-4383-0EB4-4516-C8E517548387}"/>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3" name="Google Shape;511;p17">
            <a:extLst>
              <a:ext uri="{FF2B5EF4-FFF2-40B4-BE49-F238E27FC236}">
                <a16:creationId xmlns:a16="http://schemas.microsoft.com/office/drawing/2014/main" id="{0D6133BA-5021-386C-B8D1-B246EB06278F}"/>
              </a:ext>
            </a:extLst>
          </p:cNvPr>
          <p:cNvGrpSpPr/>
          <p:nvPr/>
        </p:nvGrpSpPr>
        <p:grpSpPr>
          <a:xfrm>
            <a:off x="65068" y="4373044"/>
            <a:ext cx="878153" cy="654528"/>
            <a:chOff x="65068" y="4373044"/>
            <a:chExt cx="878153" cy="654528"/>
          </a:xfrm>
        </p:grpSpPr>
        <p:grpSp>
          <p:nvGrpSpPr>
            <p:cNvPr id="14" name="Google Shape;512;p17">
              <a:extLst>
                <a:ext uri="{FF2B5EF4-FFF2-40B4-BE49-F238E27FC236}">
                  <a16:creationId xmlns:a16="http://schemas.microsoft.com/office/drawing/2014/main" id="{B2C63F2B-6209-9168-25AC-C80EAD41167C}"/>
                </a:ext>
              </a:extLst>
            </p:cNvPr>
            <p:cNvGrpSpPr/>
            <p:nvPr/>
          </p:nvGrpSpPr>
          <p:grpSpPr>
            <a:xfrm>
              <a:off x="65068" y="4373044"/>
              <a:ext cx="878153" cy="654528"/>
              <a:chOff x="65068" y="4373044"/>
              <a:chExt cx="878153" cy="654528"/>
            </a:xfrm>
          </p:grpSpPr>
          <p:sp>
            <p:nvSpPr>
              <p:cNvPr id="15" name="Google Shape;513;p17">
                <a:extLst>
                  <a:ext uri="{FF2B5EF4-FFF2-40B4-BE49-F238E27FC236}">
                    <a16:creationId xmlns:a16="http://schemas.microsoft.com/office/drawing/2014/main" id="{CC2C43A4-7D02-F1DD-028F-C072B76285E9}"/>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514;p17">
                <a:extLst>
                  <a:ext uri="{FF2B5EF4-FFF2-40B4-BE49-F238E27FC236}">
                    <a16:creationId xmlns:a16="http://schemas.microsoft.com/office/drawing/2014/main" id="{E9EE5B4C-9994-B22D-1F38-D6F5725066EB}"/>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515;p17">
                <a:extLst>
                  <a:ext uri="{FF2B5EF4-FFF2-40B4-BE49-F238E27FC236}">
                    <a16:creationId xmlns:a16="http://schemas.microsoft.com/office/drawing/2014/main" id="{1426C9AF-77A3-E903-8A19-C0348389E462}"/>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8" name="Google Shape;516;p17">
              <a:extLst>
                <a:ext uri="{FF2B5EF4-FFF2-40B4-BE49-F238E27FC236}">
                  <a16:creationId xmlns:a16="http://schemas.microsoft.com/office/drawing/2014/main" id="{6250255F-7802-5B4F-FC47-53A7C4ED2AD3}"/>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9" name="Google Shape;517;p17">
            <a:extLst>
              <a:ext uri="{FF2B5EF4-FFF2-40B4-BE49-F238E27FC236}">
                <a16:creationId xmlns:a16="http://schemas.microsoft.com/office/drawing/2014/main" id="{4ED185E4-3EE8-065C-522F-32E302F61723}"/>
              </a:ext>
            </a:extLst>
          </p:cNvPr>
          <p:cNvGrpSpPr/>
          <p:nvPr/>
        </p:nvGrpSpPr>
        <p:grpSpPr>
          <a:xfrm>
            <a:off x="8114970" y="266840"/>
            <a:ext cx="829991" cy="750886"/>
            <a:chOff x="8114970" y="266840"/>
            <a:chExt cx="829991" cy="750886"/>
          </a:xfrm>
        </p:grpSpPr>
        <p:grpSp>
          <p:nvGrpSpPr>
            <p:cNvPr id="20" name="Google Shape;518;p17">
              <a:extLst>
                <a:ext uri="{FF2B5EF4-FFF2-40B4-BE49-F238E27FC236}">
                  <a16:creationId xmlns:a16="http://schemas.microsoft.com/office/drawing/2014/main" id="{683346F8-E6F8-60F0-7790-6D2745BAB2BB}"/>
                </a:ext>
              </a:extLst>
            </p:cNvPr>
            <p:cNvGrpSpPr/>
            <p:nvPr/>
          </p:nvGrpSpPr>
          <p:grpSpPr>
            <a:xfrm>
              <a:off x="8114970" y="266840"/>
              <a:ext cx="829991" cy="750886"/>
              <a:chOff x="8114970" y="266840"/>
              <a:chExt cx="829991" cy="750886"/>
            </a:xfrm>
          </p:grpSpPr>
          <p:sp>
            <p:nvSpPr>
              <p:cNvPr id="21" name="Google Shape;519;p17">
                <a:extLst>
                  <a:ext uri="{FF2B5EF4-FFF2-40B4-BE49-F238E27FC236}">
                    <a16:creationId xmlns:a16="http://schemas.microsoft.com/office/drawing/2014/main" id="{1C592A22-CB14-4A8E-29F9-6DAC7011D5C4}"/>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520;p17">
                <a:extLst>
                  <a:ext uri="{FF2B5EF4-FFF2-40B4-BE49-F238E27FC236}">
                    <a16:creationId xmlns:a16="http://schemas.microsoft.com/office/drawing/2014/main" id="{C704747C-2AF4-546E-2C75-117CDE23A517}"/>
                  </a:ext>
                </a:extLst>
              </p:cNvPr>
              <p:cNvGrpSpPr/>
              <p:nvPr/>
            </p:nvGrpSpPr>
            <p:grpSpPr>
              <a:xfrm>
                <a:off x="8655472" y="310054"/>
                <a:ext cx="228691" cy="57625"/>
                <a:chOff x="8655472" y="310054"/>
                <a:chExt cx="228691" cy="57625"/>
              </a:xfrm>
            </p:grpSpPr>
            <p:sp>
              <p:nvSpPr>
                <p:cNvPr id="23" name="Google Shape;521;p17">
                  <a:extLst>
                    <a:ext uri="{FF2B5EF4-FFF2-40B4-BE49-F238E27FC236}">
                      <a16:creationId xmlns:a16="http://schemas.microsoft.com/office/drawing/2014/main" id="{224D9F78-254F-38D0-531F-2856105F3A58}"/>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522;p17">
                  <a:extLst>
                    <a:ext uri="{FF2B5EF4-FFF2-40B4-BE49-F238E27FC236}">
                      <a16:creationId xmlns:a16="http://schemas.microsoft.com/office/drawing/2014/main" id="{F7283B3C-D770-2EAE-4CB0-80EECA0DDAF7}"/>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523;p17">
                  <a:extLst>
                    <a:ext uri="{FF2B5EF4-FFF2-40B4-BE49-F238E27FC236}">
                      <a16:creationId xmlns:a16="http://schemas.microsoft.com/office/drawing/2014/main" id="{EE9249C5-7408-B64B-6111-35C30578C338}"/>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6" name="Google Shape;524;p17">
              <a:extLst>
                <a:ext uri="{FF2B5EF4-FFF2-40B4-BE49-F238E27FC236}">
                  <a16:creationId xmlns:a16="http://schemas.microsoft.com/office/drawing/2014/main" id="{C6AEB8ED-DD08-41FB-8BBF-2F4364F0EAF1}"/>
                </a:ext>
              </a:extLst>
            </p:cNvPr>
            <p:cNvGrpSpPr/>
            <p:nvPr/>
          </p:nvGrpSpPr>
          <p:grpSpPr>
            <a:xfrm>
              <a:off x="8207233" y="495769"/>
              <a:ext cx="653128" cy="337303"/>
              <a:chOff x="8207233" y="495769"/>
              <a:chExt cx="653128" cy="337303"/>
            </a:xfrm>
          </p:grpSpPr>
          <p:sp>
            <p:nvSpPr>
              <p:cNvPr id="27" name="Google Shape;525;p17">
                <a:extLst>
                  <a:ext uri="{FF2B5EF4-FFF2-40B4-BE49-F238E27FC236}">
                    <a16:creationId xmlns:a16="http://schemas.microsoft.com/office/drawing/2014/main" id="{1FB599E4-A589-5C6A-F226-D7EB14DA7800}"/>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8" name="Google Shape;526;p17">
                <a:extLst>
                  <a:ext uri="{FF2B5EF4-FFF2-40B4-BE49-F238E27FC236}">
                    <a16:creationId xmlns:a16="http://schemas.microsoft.com/office/drawing/2014/main" id="{DF456A35-BB5D-385B-131D-BFC2E4E79038}"/>
                  </a:ext>
                </a:extLst>
              </p:cNvPr>
              <p:cNvGrpSpPr/>
              <p:nvPr/>
            </p:nvGrpSpPr>
            <p:grpSpPr>
              <a:xfrm>
                <a:off x="8563474" y="495769"/>
                <a:ext cx="296887" cy="337303"/>
                <a:chOff x="8563474" y="495769"/>
                <a:chExt cx="296887" cy="337303"/>
              </a:xfrm>
            </p:grpSpPr>
            <p:grpSp>
              <p:nvGrpSpPr>
                <p:cNvPr id="29" name="Google Shape;527;p17">
                  <a:extLst>
                    <a:ext uri="{FF2B5EF4-FFF2-40B4-BE49-F238E27FC236}">
                      <a16:creationId xmlns:a16="http://schemas.microsoft.com/office/drawing/2014/main" id="{F1D25287-015A-FA5F-7F2B-315A896014B8}"/>
                    </a:ext>
                  </a:extLst>
                </p:cNvPr>
                <p:cNvGrpSpPr/>
                <p:nvPr/>
              </p:nvGrpSpPr>
              <p:grpSpPr>
                <a:xfrm>
                  <a:off x="8563474" y="705002"/>
                  <a:ext cx="296887" cy="128070"/>
                  <a:chOff x="8563474" y="705002"/>
                  <a:chExt cx="296887" cy="128070"/>
                </a:xfrm>
              </p:grpSpPr>
              <p:sp>
                <p:nvSpPr>
                  <p:cNvPr id="30" name="Google Shape;528;p17">
                    <a:extLst>
                      <a:ext uri="{FF2B5EF4-FFF2-40B4-BE49-F238E27FC236}">
                        <a16:creationId xmlns:a16="http://schemas.microsoft.com/office/drawing/2014/main" id="{D00418F2-68AA-9A5A-630A-6197EEBF356E}"/>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529;p17">
                    <a:extLst>
                      <a:ext uri="{FF2B5EF4-FFF2-40B4-BE49-F238E27FC236}">
                        <a16:creationId xmlns:a16="http://schemas.microsoft.com/office/drawing/2014/main" id="{96B810FB-9591-64B0-EDC0-8574958A85F9}"/>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530;p17">
                  <a:extLst>
                    <a:ext uri="{FF2B5EF4-FFF2-40B4-BE49-F238E27FC236}">
                      <a16:creationId xmlns:a16="http://schemas.microsoft.com/office/drawing/2014/main" id="{4E4700D3-B725-96A1-FCBC-90774A960259}"/>
                    </a:ext>
                  </a:extLst>
                </p:cNvPr>
                <p:cNvGrpSpPr/>
                <p:nvPr/>
              </p:nvGrpSpPr>
              <p:grpSpPr>
                <a:xfrm>
                  <a:off x="8563474" y="600449"/>
                  <a:ext cx="296887" cy="128080"/>
                  <a:chOff x="8563474" y="600449"/>
                  <a:chExt cx="296887" cy="128080"/>
                </a:xfrm>
              </p:grpSpPr>
              <p:sp>
                <p:nvSpPr>
                  <p:cNvPr id="33" name="Google Shape;531;p17">
                    <a:extLst>
                      <a:ext uri="{FF2B5EF4-FFF2-40B4-BE49-F238E27FC236}">
                        <a16:creationId xmlns:a16="http://schemas.microsoft.com/office/drawing/2014/main" id="{063067B6-413B-9B84-041B-A5BFAED55CA9}"/>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32;p17">
                    <a:extLst>
                      <a:ext uri="{FF2B5EF4-FFF2-40B4-BE49-F238E27FC236}">
                        <a16:creationId xmlns:a16="http://schemas.microsoft.com/office/drawing/2014/main" id="{53F4640E-AAFB-4BC9-0C16-33E274EC1463}"/>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5" name="Google Shape;533;p17">
                  <a:extLst>
                    <a:ext uri="{FF2B5EF4-FFF2-40B4-BE49-F238E27FC236}">
                      <a16:creationId xmlns:a16="http://schemas.microsoft.com/office/drawing/2014/main" id="{3A9EFD6A-2554-AF1C-9DFD-1369F39BFAA7}"/>
                    </a:ext>
                  </a:extLst>
                </p:cNvPr>
                <p:cNvGrpSpPr/>
                <p:nvPr/>
              </p:nvGrpSpPr>
              <p:grpSpPr>
                <a:xfrm>
                  <a:off x="8563474" y="495769"/>
                  <a:ext cx="296887" cy="128070"/>
                  <a:chOff x="8563474" y="495769"/>
                  <a:chExt cx="296887" cy="128070"/>
                </a:xfrm>
              </p:grpSpPr>
              <p:sp>
                <p:nvSpPr>
                  <p:cNvPr id="36" name="Google Shape;534;p17">
                    <a:extLst>
                      <a:ext uri="{FF2B5EF4-FFF2-40B4-BE49-F238E27FC236}">
                        <a16:creationId xmlns:a16="http://schemas.microsoft.com/office/drawing/2014/main" id="{E515345A-2271-AF48-4C18-105E3336C9F3}"/>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535;p17">
                    <a:extLst>
                      <a:ext uri="{FF2B5EF4-FFF2-40B4-BE49-F238E27FC236}">
                        <a16:creationId xmlns:a16="http://schemas.microsoft.com/office/drawing/2014/main" id="{78BAF30E-40D0-7F5D-4A4D-ED3C31ADA6E4}"/>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2247676301"/>
      </p:ext>
    </p:extLst>
  </p:cSld>
  <p:clrMapOvr>
    <a:masterClrMapping/>
  </p:clrMapOvr>
  <p:hf sldNum="0" hdr="0" ftr="0" dt="0"/>
</p:sldLayout>
</file>

<file path=ppt/slideLayouts/slideLayout17.xml><?xml version="1.0" encoding="utf-8"?>
<p:sldLayout xmlns:a="http://purl.oclc.org/ooxml/drawingml/main" xmlns:r="http://purl.oclc.org/ooxml/officeDocument/relationships" xmlns:p="http://purl.oclc.org/ooxml/presentationml/main" preserve="1">
  <p:cSld name="CUSTOM_7">
    <p:spTree>
      <p:nvGrpSpPr>
        <p:cNvPr id="1" name=""/>
        <p:cNvGrpSpPr/>
        <p:nvPr/>
      </p:nvGrpSpPr>
      <p:grpSpPr>
        <a:xfrm>
          <a:off x="0" y="0"/>
          <a:ext cx="0" cy="0"/>
          <a:chOff x="0" y="0"/>
          <a:chExt cx="0" cy="0"/>
        </a:xfrm>
      </p:grpSpPr>
      <p:sp>
        <p:nvSpPr>
          <p:cNvPr id="2" name="Google Shape;537;p18">
            <a:extLst>
              <a:ext uri="{FF2B5EF4-FFF2-40B4-BE49-F238E27FC236}">
                <a16:creationId xmlns:a16="http://schemas.microsoft.com/office/drawing/2014/main" id="{817BBBBB-E714-F610-E5F2-A910864B0149}"/>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38;p18">
            <a:extLst>
              <a:ext uri="{FF2B5EF4-FFF2-40B4-BE49-F238E27FC236}">
                <a16:creationId xmlns:a16="http://schemas.microsoft.com/office/drawing/2014/main" id="{08E78DA5-A20B-4E2E-8A54-E68B5D926DB5}"/>
              </a:ext>
            </a:extLst>
          </p:cNvPr>
          <p:cNvSpPr txBox="1">
            <a:spLocks noGrp="1"/>
          </p:cNvSpPr>
          <p:nvPr>
            <p:ph type="subTitle" idx="4294967295"/>
          </p:nvPr>
        </p:nvSpPr>
        <p:spPr>
          <a:xfrm>
            <a:off x="723903" y="1710147"/>
            <a:ext cx="1986003" cy="1105198"/>
          </a:xfrm>
        </p:spPr>
        <p:txBody>
          <a:bodyPr/>
          <a:lstStyle>
            <a:lvl1pPr>
              <a:buNone/>
              <a:defRPr/>
            </a:lvl1pPr>
          </a:lstStyle>
          <a:p>
            <a:pPr lvl="0"/>
            <a:endParaRPr lang="en-US"/>
          </a:p>
        </p:txBody>
      </p:sp>
      <p:sp>
        <p:nvSpPr>
          <p:cNvPr id="4" name="Google Shape;539;p18">
            <a:extLst>
              <a:ext uri="{FF2B5EF4-FFF2-40B4-BE49-F238E27FC236}">
                <a16:creationId xmlns:a16="http://schemas.microsoft.com/office/drawing/2014/main" id="{8F5EC645-B963-5527-0691-C191A3B145C1}"/>
              </a:ext>
            </a:extLst>
          </p:cNvPr>
          <p:cNvSpPr txBox="1">
            <a:spLocks noGrp="1"/>
          </p:cNvSpPr>
          <p:nvPr>
            <p:ph type="subTitle" idx="4294967295"/>
          </p:nvPr>
        </p:nvSpPr>
        <p:spPr>
          <a:xfrm>
            <a:off x="3577141" y="1710156"/>
            <a:ext cx="1986003" cy="1105198"/>
          </a:xfrm>
        </p:spPr>
        <p:txBody>
          <a:bodyPr/>
          <a:lstStyle>
            <a:lvl1pPr>
              <a:buNone/>
              <a:defRPr/>
            </a:lvl1pPr>
          </a:lstStyle>
          <a:p>
            <a:pPr lvl="0"/>
            <a:endParaRPr lang="en-US"/>
          </a:p>
        </p:txBody>
      </p:sp>
      <p:sp>
        <p:nvSpPr>
          <p:cNvPr id="5" name="Google Shape;540;p18">
            <a:extLst>
              <a:ext uri="{FF2B5EF4-FFF2-40B4-BE49-F238E27FC236}">
                <a16:creationId xmlns:a16="http://schemas.microsoft.com/office/drawing/2014/main" id="{6499BB1A-DA23-E862-4457-F370B5A8318B}"/>
              </a:ext>
            </a:extLst>
          </p:cNvPr>
          <p:cNvSpPr txBox="1">
            <a:spLocks noGrp="1"/>
          </p:cNvSpPr>
          <p:nvPr>
            <p:ph type="subTitle" idx="4294967295"/>
          </p:nvPr>
        </p:nvSpPr>
        <p:spPr>
          <a:xfrm>
            <a:off x="723903" y="3498796"/>
            <a:ext cx="1986003" cy="1105198"/>
          </a:xfrm>
        </p:spPr>
        <p:txBody>
          <a:bodyPr/>
          <a:lstStyle>
            <a:lvl1pPr>
              <a:buNone/>
              <a:defRPr/>
            </a:lvl1pPr>
          </a:lstStyle>
          <a:p>
            <a:pPr lvl="0"/>
            <a:endParaRPr lang="en-US"/>
          </a:p>
        </p:txBody>
      </p:sp>
      <p:sp>
        <p:nvSpPr>
          <p:cNvPr id="6" name="Google Shape;541;p18">
            <a:extLst>
              <a:ext uri="{FF2B5EF4-FFF2-40B4-BE49-F238E27FC236}">
                <a16:creationId xmlns:a16="http://schemas.microsoft.com/office/drawing/2014/main" id="{7109B9E4-4E6F-7BD4-8E9D-88F7FDB9A3FF}"/>
              </a:ext>
            </a:extLst>
          </p:cNvPr>
          <p:cNvSpPr txBox="1">
            <a:spLocks noGrp="1"/>
          </p:cNvSpPr>
          <p:nvPr>
            <p:ph type="subTitle" idx="4294967295"/>
          </p:nvPr>
        </p:nvSpPr>
        <p:spPr>
          <a:xfrm>
            <a:off x="3577141" y="3498796"/>
            <a:ext cx="1986003" cy="1105198"/>
          </a:xfrm>
        </p:spPr>
        <p:txBody>
          <a:bodyPr/>
          <a:lstStyle>
            <a:lvl1pPr>
              <a:buNone/>
              <a:defRPr/>
            </a:lvl1pPr>
          </a:lstStyle>
          <a:p>
            <a:pPr lvl="0"/>
            <a:endParaRPr lang="en-US"/>
          </a:p>
        </p:txBody>
      </p:sp>
      <p:sp>
        <p:nvSpPr>
          <p:cNvPr id="7" name="Google Shape;542;p18">
            <a:extLst>
              <a:ext uri="{FF2B5EF4-FFF2-40B4-BE49-F238E27FC236}">
                <a16:creationId xmlns:a16="http://schemas.microsoft.com/office/drawing/2014/main" id="{64A39F05-8BCE-CB8D-3D9A-269FF36BA681}"/>
              </a:ext>
            </a:extLst>
          </p:cNvPr>
          <p:cNvSpPr txBox="1">
            <a:spLocks noGrp="1"/>
          </p:cNvSpPr>
          <p:nvPr>
            <p:ph type="subTitle" idx="4294967295"/>
          </p:nvPr>
        </p:nvSpPr>
        <p:spPr>
          <a:xfrm>
            <a:off x="6430389" y="1710156"/>
            <a:ext cx="1986003" cy="1105198"/>
          </a:xfrm>
        </p:spPr>
        <p:txBody>
          <a:bodyPr/>
          <a:lstStyle>
            <a:lvl1pPr>
              <a:buNone/>
              <a:defRPr/>
            </a:lvl1pPr>
          </a:lstStyle>
          <a:p>
            <a:pPr lvl="0"/>
            <a:endParaRPr lang="en-US"/>
          </a:p>
        </p:txBody>
      </p:sp>
      <p:sp>
        <p:nvSpPr>
          <p:cNvPr id="8" name="Google Shape;543;p18">
            <a:extLst>
              <a:ext uri="{FF2B5EF4-FFF2-40B4-BE49-F238E27FC236}">
                <a16:creationId xmlns:a16="http://schemas.microsoft.com/office/drawing/2014/main" id="{1484AE8F-8D51-EA0C-FDD8-4E3A2005EBFA}"/>
              </a:ext>
            </a:extLst>
          </p:cNvPr>
          <p:cNvSpPr txBox="1">
            <a:spLocks noGrp="1"/>
          </p:cNvSpPr>
          <p:nvPr>
            <p:ph type="subTitle" idx="4294967295"/>
          </p:nvPr>
        </p:nvSpPr>
        <p:spPr>
          <a:xfrm>
            <a:off x="6430389" y="3498796"/>
            <a:ext cx="1986003" cy="1105198"/>
          </a:xfrm>
        </p:spPr>
        <p:txBody>
          <a:bodyPr/>
          <a:lstStyle>
            <a:lvl1pPr>
              <a:buNone/>
              <a:defRPr/>
            </a:lvl1pPr>
          </a:lstStyle>
          <a:p>
            <a:pPr lvl="0"/>
            <a:endParaRPr lang="en-US"/>
          </a:p>
        </p:txBody>
      </p:sp>
      <p:sp>
        <p:nvSpPr>
          <p:cNvPr id="9" name="Google Shape;544;p18">
            <a:extLst>
              <a:ext uri="{FF2B5EF4-FFF2-40B4-BE49-F238E27FC236}">
                <a16:creationId xmlns:a16="http://schemas.microsoft.com/office/drawing/2014/main" id="{6F58F87F-945D-AF3B-D556-F5F58FC2F933}"/>
              </a:ext>
            </a:extLst>
          </p:cNvPr>
          <p:cNvSpPr txBox="1">
            <a:spLocks noGrp="1"/>
          </p:cNvSpPr>
          <p:nvPr>
            <p:ph type="subTitle" idx="4294967295"/>
          </p:nvPr>
        </p:nvSpPr>
        <p:spPr>
          <a:xfrm>
            <a:off x="731702" y="1060274"/>
            <a:ext cx="1978203" cy="653101"/>
          </a:xfrm>
        </p:spPr>
        <p:txBody>
          <a:bodyPr anchor="b"/>
          <a:lstStyle>
            <a:lvl1pPr>
              <a:buNone/>
              <a:defRPr sz="1800" b="1">
                <a:latin typeface="Epilogue"/>
                <a:ea typeface="Epilogue"/>
                <a:cs typeface="Epilogue"/>
              </a:defRPr>
            </a:lvl1pPr>
          </a:lstStyle>
          <a:p>
            <a:pPr lvl="0"/>
            <a:endParaRPr lang="en-US"/>
          </a:p>
        </p:txBody>
      </p:sp>
      <p:sp>
        <p:nvSpPr>
          <p:cNvPr id="10" name="Google Shape;545;p18">
            <a:extLst>
              <a:ext uri="{FF2B5EF4-FFF2-40B4-BE49-F238E27FC236}">
                <a16:creationId xmlns:a16="http://schemas.microsoft.com/office/drawing/2014/main" id="{30085230-E6D3-1DEC-93A6-9CBC766DB55F}"/>
              </a:ext>
            </a:extLst>
          </p:cNvPr>
          <p:cNvSpPr txBox="1">
            <a:spLocks noGrp="1"/>
          </p:cNvSpPr>
          <p:nvPr>
            <p:ph type="subTitle" idx="4294967295"/>
          </p:nvPr>
        </p:nvSpPr>
        <p:spPr>
          <a:xfrm>
            <a:off x="3582994" y="1060283"/>
            <a:ext cx="1978203" cy="653101"/>
          </a:xfrm>
        </p:spPr>
        <p:txBody>
          <a:bodyPr anchor="b"/>
          <a:lstStyle>
            <a:lvl1pPr>
              <a:buNone/>
              <a:defRPr sz="1800" b="1">
                <a:latin typeface="Epilogue"/>
                <a:ea typeface="Epilogue"/>
                <a:cs typeface="Epilogue"/>
              </a:defRPr>
            </a:lvl1pPr>
          </a:lstStyle>
          <a:p>
            <a:pPr lvl="0"/>
            <a:endParaRPr lang="en-US"/>
          </a:p>
        </p:txBody>
      </p:sp>
      <p:sp>
        <p:nvSpPr>
          <p:cNvPr id="11" name="Google Shape;546;p18">
            <a:extLst>
              <a:ext uri="{FF2B5EF4-FFF2-40B4-BE49-F238E27FC236}">
                <a16:creationId xmlns:a16="http://schemas.microsoft.com/office/drawing/2014/main" id="{BB7DA9C9-C7DD-3000-EF37-E3444E03B27D}"/>
              </a:ext>
            </a:extLst>
          </p:cNvPr>
          <p:cNvSpPr txBox="1">
            <a:spLocks noGrp="1"/>
          </p:cNvSpPr>
          <p:nvPr>
            <p:ph type="subTitle" idx="4294967295"/>
          </p:nvPr>
        </p:nvSpPr>
        <p:spPr>
          <a:xfrm>
            <a:off x="6434285" y="1060283"/>
            <a:ext cx="1978203" cy="653101"/>
          </a:xfrm>
        </p:spPr>
        <p:txBody>
          <a:bodyPr anchor="b"/>
          <a:lstStyle>
            <a:lvl1pPr>
              <a:buNone/>
              <a:defRPr sz="1800" b="1">
                <a:latin typeface="Epilogue"/>
                <a:ea typeface="Epilogue"/>
                <a:cs typeface="Epilogue"/>
              </a:defRPr>
            </a:lvl1pPr>
          </a:lstStyle>
          <a:p>
            <a:pPr lvl="0"/>
            <a:endParaRPr lang="en-US"/>
          </a:p>
        </p:txBody>
      </p:sp>
      <p:sp>
        <p:nvSpPr>
          <p:cNvPr id="12" name="Google Shape;547;p18">
            <a:extLst>
              <a:ext uri="{FF2B5EF4-FFF2-40B4-BE49-F238E27FC236}">
                <a16:creationId xmlns:a16="http://schemas.microsoft.com/office/drawing/2014/main" id="{6E35E15D-1C3A-E1FB-163A-289683C3B15D}"/>
              </a:ext>
            </a:extLst>
          </p:cNvPr>
          <p:cNvSpPr txBox="1">
            <a:spLocks noGrp="1"/>
          </p:cNvSpPr>
          <p:nvPr>
            <p:ph type="subTitle" idx="4294967295"/>
          </p:nvPr>
        </p:nvSpPr>
        <p:spPr>
          <a:xfrm>
            <a:off x="723903" y="2845795"/>
            <a:ext cx="1986003" cy="653101"/>
          </a:xfrm>
        </p:spPr>
        <p:txBody>
          <a:bodyPr anchor="b"/>
          <a:lstStyle>
            <a:lvl1pPr>
              <a:buNone/>
              <a:defRPr sz="1800" b="1">
                <a:latin typeface="Epilogue"/>
                <a:ea typeface="Epilogue"/>
                <a:cs typeface="Epilogue"/>
              </a:defRPr>
            </a:lvl1pPr>
          </a:lstStyle>
          <a:p>
            <a:pPr lvl="0"/>
            <a:endParaRPr lang="en-US"/>
          </a:p>
        </p:txBody>
      </p:sp>
      <p:sp>
        <p:nvSpPr>
          <p:cNvPr id="13" name="Google Shape;548;p18">
            <a:extLst>
              <a:ext uri="{FF2B5EF4-FFF2-40B4-BE49-F238E27FC236}">
                <a16:creationId xmlns:a16="http://schemas.microsoft.com/office/drawing/2014/main" id="{3306386E-100B-8482-AD0F-A0F6FBE75347}"/>
              </a:ext>
            </a:extLst>
          </p:cNvPr>
          <p:cNvSpPr txBox="1">
            <a:spLocks noGrp="1"/>
          </p:cNvSpPr>
          <p:nvPr>
            <p:ph type="subTitle" idx="4294967295"/>
          </p:nvPr>
        </p:nvSpPr>
        <p:spPr>
          <a:xfrm>
            <a:off x="3582994" y="2845795"/>
            <a:ext cx="1978203" cy="653101"/>
          </a:xfrm>
        </p:spPr>
        <p:txBody>
          <a:bodyPr anchor="b"/>
          <a:lstStyle>
            <a:lvl1pPr>
              <a:buNone/>
              <a:defRPr sz="1800" b="1">
                <a:latin typeface="Epilogue"/>
                <a:ea typeface="Epilogue"/>
                <a:cs typeface="Epilogue"/>
              </a:defRPr>
            </a:lvl1pPr>
          </a:lstStyle>
          <a:p>
            <a:pPr lvl="0"/>
            <a:endParaRPr lang="en-US"/>
          </a:p>
        </p:txBody>
      </p:sp>
      <p:sp>
        <p:nvSpPr>
          <p:cNvPr id="14" name="Google Shape;549;p18">
            <a:extLst>
              <a:ext uri="{FF2B5EF4-FFF2-40B4-BE49-F238E27FC236}">
                <a16:creationId xmlns:a16="http://schemas.microsoft.com/office/drawing/2014/main" id="{797FED50-9705-CD17-3F28-13B36177FD0A}"/>
              </a:ext>
            </a:extLst>
          </p:cNvPr>
          <p:cNvSpPr txBox="1">
            <a:spLocks noGrp="1"/>
          </p:cNvSpPr>
          <p:nvPr>
            <p:ph type="subTitle" idx="4294967295"/>
          </p:nvPr>
        </p:nvSpPr>
        <p:spPr>
          <a:xfrm>
            <a:off x="6434294" y="2845795"/>
            <a:ext cx="1978203" cy="653101"/>
          </a:xfrm>
        </p:spPr>
        <p:txBody>
          <a:bodyPr anchor="b"/>
          <a:lstStyle>
            <a:lvl1pPr>
              <a:buNone/>
              <a:defRPr sz="1800" b="1">
                <a:latin typeface="Epilogue"/>
                <a:ea typeface="Epilogue"/>
                <a:cs typeface="Epilogue"/>
              </a:defRPr>
            </a:lvl1pPr>
          </a:lstStyle>
          <a:p>
            <a:pPr lvl="0"/>
            <a:endParaRPr lang="en-US"/>
          </a:p>
        </p:txBody>
      </p:sp>
      <p:sp>
        <p:nvSpPr>
          <p:cNvPr id="15" name="Google Shape;550;p18">
            <a:extLst>
              <a:ext uri="{FF2B5EF4-FFF2-40B4-BE49-F238E27FC236}">
                <a16:creationId xmlns:a16="http://schemas.microsoft.com/office/drawing/2014/main" id="{42627D5B-3936-1227-DCA4-0FDD4312487C}"/>
              </a:ext>
            </a:extLst>
          </p:cNvPr>
          <p:cNvSpPr/>
          <p:nvPr/>
        </p:nvSpPr>
        <p:spPr>
          <a:xfrm rot="18336547" flipH="1">
            <a:off x="7372116" y="4038327"/>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6" name="Google Shape;551;p18">
            <a:extLst>
              <a:ext uri="{FF2B5EF4-FFF2-40B4-BE49-F238E27FC236}">
                <a16:creationId xmlns:a16="http://schemas.microsoft.com/office/drawing/2014/main" id="{4387AB19-687C-D0BC-3696-5482DCAC1379}"/>
              </a:ext>
            </a:extLst>
          </p:cNvPr>
          <p:cNvSpPr/>
          <p:nvPr/>
        </p:nvSpPr>
        <p:spPr>
          <a:xfrm rot="531631" flipH="1">
            <a:off x="-1621221" y="4095571"/>
            <a:ext cx="2581067" cy="20870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7" name="Google Shape;552;p18">
            <a:extLst>
              <a:ext uri="{FF2B5EF4-FFF2-40B4-BE49-F238E27FC236}">
                <a16:creationId xmlns:a16="http://schemas.microsoft.com/office/drawing/2014/main" id="{4B960394-BA8D-4A5F-D60E-9E06FA0542B8}"/>
              </a:ext>
            </a:extLst>
          </p:cNvPr>
          <p:cNvSpPr/>
          <p:nvPr/>
        </p:nvSpPr>
        <p:spPr>
          <a:xfrm rot="460642" flipH="1">
            <a:off x="7344122" y="-1448929"/>
            <a:ext cx="3053849" cy="2469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18" name="Google Shape;553;p18">
            <a:extLst>
              <a:ext uri="{FF2B5EF4-FFF2-40B4-BE49-F238E27FC236}">
                <a16:creationId xmlns:a16="http://schemas.microsoft.com/office/drawing/2014/main" id="{5F41E46D-303D-5499-5EC3-50810CA1BC26}"/>
              </a:ext>
            </a:extLst>
          </p:cNvPr>
          <p:cNvGrpSpPr/>
          <p:nvPr/>
        </p:nvGrpSpPr>
        <p:grpSpPr>
          <a:xfrm>
            <a:off x="7931871" y="177091"/>
            <a:ext cx="997820" cy="737098"/>
            <a:chOff x="7931871" y="177091"/>
            <a:chExt cx="997820" cy="737098"/>
          </a:xfrm>
        </p:grpSpPr>
        <p:grpSp>
          <p:nvGrpSpPr>
            <p:cNvPr id="19" name="Google Shape;554;p18">
              <a:extLst>
                <a:ext uri="{FF2B5EF4-FFF2-40B4-BE49-F238E27FC236}">
                  <a16:creationId xmlns:a16="http://schemas.microsoft.com/office/drawing/2014/main" id="{480ACB52-D4FA-C6FA-4B04-5947221A10ED}"/>
                </a:ext>
              </a:extLst>
            </p:cNvPr>
            <p:cNvGrpSpPr/>
            <p:nvPr/>
          </p:nvGrpSpPr>
          <p:grpSpPr>
            <a:xfrm>
              <a:off x="7931871" y="177091"/>
              <a:ext cx="919721" cy="318028"/>
              <a:chOff x="7931871" y="177091"/>
              <a:chExt cx="919721" cy="318028"/>
            </a:xfrm>
          </p:grpSpPr>
          <p:sp>
            <p:nvSpPr>
              <p:cNvPr id="20" name="Google Shape;555;p18">
                <a:extLst>
                  <a:ext uri="{FF2B5EF4-FFF2-40B4-BE49-F238E27FC236}">
                    <a16:creationId xmlns:a16="http://schemas.microsoft.com/office/drawing/2014/main" id="{325896E1-5C4B-697C-DDDA-5C39A5986486}"/>
                  </a:ext>
                </a:extLst>
              </p:cNvPr>
              <p:cNvSpPr/>
              <p:nvPr/>
            </p:nvSpPr>
            <p:spPr>
              <a:xfrm>
                <a:off x="7931871" y="17709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3"/>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556;p18">
                <a:extLst>
                  <a:ext uri="{FF2B5EF4-FFF2-40B4-BE49-F238E27FC236}">
                    <a16:creationId xmlns:a16="http://schemas.microsoft.com/office/drawing/2014/main" id="{C12540FC-431D-BA46-742D-91324DBF3D36}"/>
                  </a:ext>
                </a:extLst>
              </p:cNvPr>
              <p:cNvSpPr/>
              <p:nvPr/>
            </p:nvSpPr>
            <p:spPr>
              <a:xfrm>
                <a:off x="8011716" y="228353"/>
                <a:ext cx="212954" cy="212954"/>
              </a:xfrm>
              <a:custGeom>
                <a:avLst/>
                <a:gdLst>
                  <a:gd name="f0" fmla="val w"/>
                  <a:gd name="f1" fmla="val h"/>
                  <a:gd name="f2" fmla="val 0"/>
                  <a:gd name="f3" fmla="val 151161"/>
                  <a:gd name="f4" fmla="val 151162"/>
                  <a:gd name="f5" fmla="*/ f0 1 151161"/>
                  <a:gd name="f6" fmla="*/ f1 1 151161"/>
                  <a:gd name="f7" fmla="+- f3 0 f2"/>
                  <a:gd name="f8" fmla="*/ f7 1 15116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151161" h="151161">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557;p18">
                <a:extLst>
                  <a:ext uri="{FF2B5EF4-FFF2-40B4-BE49-F238E27FC236}">
                    <a16:creationId xmlns:a16="http://schemas.microsoft.com/office/drawing/2014/main" id="{33AFFEEB-5338-D67C-39CB-74E4E7277065}"/>
                  </a:ext>
                </a:extLst>
              </p:cNvPr>
              <p:cNvGrpSpPr/>
              <p:nvPr/>
            </p:nvGrpSpPr>
            <p:grpSpPr>
              <a:xfrm>
                <a:off x="8292839" y="234388"/>
                <a:ext cx="467779" cy="201012"/>
                <a:chOff x="8292839" y="234388"/>
                <a:chExt cx="467779" cy="201012"/>
              </a:xfrm>
            </p:grpSpPr>
            <p:sp>
              <p:nvSpPr>
                <p:cNvPr id="23" name="Google Shape;558;p18">
                  <a:extLst>
                    <a:ext uri="{FF2B5EF4-FFF2-40B4-BE49-F238E27FC236}">
                      <a16:creationId xmlns:a16="http://schemas.microsoft.com/office/drawing/2014/main" id="{6392CA0B-78F6-88FE-0D6B-010CE23F52DC}"/>
                    </a:ext>
                  </a:extLst>
                </p:cNvPr>
                <p:cNvSpPr/>
                <p:nvPr/>
              </p:nvSpPr>
              <p:spPr>
                <a:xfrm>
                  <a:off x="8292839" y="234388"/>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559;p18">
                  <a:extLst>
                    <a:ext uri="{FF2B5EF4-FFF2-40B4-BE49-F238E27FC236}">
                      <a16:creationId xmlns:a16="http://schemas.microsoft.com/office/drawing/2014/main" id="{C47CC180-2362-0A96-3094-65979F5271F0}"/>
                    </a:ext>
                  </a:extLst>
                </p:cNvPr>
                <p:cNvSpPr/>
                <p:nvPr/>
              </p:nvSpPr>
              <p:spPr>
                <a:xfrm>
                  <a:off x="8292839" y="291821"/>
                  <a:ext cx="409001" cy="28712"/>
                </a:xfrm>
                <a:custGeom>
                  <a:avLst/>
                  <a:gdLst>
                    <a:gd name="f0" fmla="val w"/>
                    <a:gd name="f1" fmla="val h"/>
                    <a:gd name="f2" fmla="val 0"/>
                    <a:gd name="f3" fmla="val 290322"/>
                    <a:gd name="f4" fmla="val 20383"/>
                    <a:gd name="f5" fmla="val 20384"/>
                    <a:gd name="f6" fmla="*/ f0 1 290322"/>
                    <a:gd name="f7" fmla="*/ f1 1 20383"/>
                    <a:gd name="f8" fmla="+- f4 0 f2"/>
                    <a:gd name="f9" fmla="+- f3 0 f2"/>
                    <a:gd name="f10" fmla="*/ f9 1 29032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9032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560;p18">
                  <a:extLst>
                    <a:ext uri="{FF2B5EF4-FFF2-40B4-BE49-F238E27FC236}">
                      <a16:creationId xmlns:a16="http://schemas.microsoft.com/office/drawing/2014/main" id="{7FF5250F-6F00-1894-A06D-612932A32047}"/>
                    </a:ext>
                  </a:extLst>
                </p:cNvPr>
                <p:cNvSpPr/>
                <p:nvPr/>
              </p:nvSpPr>
              <p:spPr>
                <a:xfrm>
                  <a:off x="8292839" y="349255"/>
                  <a:ext cx="428195" cy="28712"/>
                </a:xfrm>
                <a:custGeom>
                  <a:avLst/>
                  <a:gdLst>
                    <a:gd name="f0" fmla="val w"/>
                    <a:gd name="f1" fmla="val h"/>
                    <a:gd name="f2" fmla="val 0"/>
                    <a:gd name="f3" fmla="val 303942"/>
                    <a:gd name="f4" fmla="val 20383"/>
                    <a:gd name="f5" fmla="val 20384"/>
                    <a:gd name="f6" fmla="*/ f0 1 303942"/>
                    <a:gd name="f7" fmla="*/ f1 1 20383"/>
                    <a:gd name="f8" fmla="+- f4 0 f2"/>
                    <a:gd name="f9" fmla="+- f3 0 f2"/>
                    <a:gd name="f10" fmla="*/ f9 1 30394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394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561;p18">
                  <a:extLst>
                    <a:ext uri="{FF2B5EF4-FFF2-40B4-BE49-F238E27FC236}">
                      <a16:creationId xmlns:a16="http://schemas.microsoft.com/office/drawing/2014/main" id="{D6246A50-ADA6-645E-AAB2-8758479E2D49}"/>
                    </a:ext>
                  </a:extLst>
                </p:cNvPr>
                <p:cNvSpPr/>
                <p:nvPr/>
              </p:nvSpPr>
              <p:spPr>
                <a:xfrm>
                  <a:off x="8292839" y="40668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7" name="Google Shape;562;p18">
              <a:extLst>
                <a:ext uri="{FF2B5EF4-FFF2-40B4-BE49-F238E27FC236}">
                  <a16:creationId xmlns:a16="http://schemas.microsoft.com/office/drawing/2014/main" id="{E7382350-B147-4102-C6C4-0EAC0AC79286}"/>
                </a:ext>
              </a:extLst>
            </p:cNvPr>
            <p:cNvGrpSpPr/>
            <p:nvPr/>
          </p:nvGrpSpPr>
          <p:grpSpPr>
            <a:xfrm>
              <a:off x="7931871" y="596161"/>
              <a:ext cx="919721" cy="318028"/>
              <a:chOff x="7931871" y="596161"/>
              <a:chExt cx="919721" cy="318028"/>
            </a:xfrm>
          </p:grpSpPr>
          <p:grpSp>
            <p:nvGrpSpPr>
              <p:cNvPr id="28" name="Google Shape;563;p18">
                <a:extLst>
                  <a:ext uri="{FF2B5EF4-FFF2-40B4-BE49-F238E27FC236}">
                    <a16:creationId xmlns:a16="http://schemas.microsoft.com/office/drawing/2014/main" id="{741C8595-B56B-DC8A-B253-549D024D325B}"/>
                  </a:ext>
                </a:extLst>
              </p:cNvPr>
              <p:cNvGrpSpPr/>
              <p:nvPr/>
            </p:nvGrpSpPr>
            <p:grpSpPr>
              <a:xfrm>
                <a:off x="7931871" y="596161"/>
                <a:ext cx="919721" cy="318028"/>
                <a:chOff x="7931871" y="596161"/>
                <a:chExt cx="919721" cy="318028"/>
              </a:xfrm>
            </p:grpSpPr>
            <p:sp>
              <p:nvSpPr>
                <p:cNvPr id="29" name="Google Shape;564;p18">
                  <a:extLst>
                    <a:ext uri="{FF2B5EF4-FFF2-40B4-BE49-F238E27FC236}">
                      <a16:creationId xmlns:a16="http://schemas.microsoft.com/office/drawing/2014/main" id="{513B988C-EA18-CE79-1BF6-94F29E99B639}"/>
                    </a:ext>
                  </a:extLst>
                </p:cNvPr>
                <p:cNvSpPr/>
                <p:nvPr/>
              </p:nvSpPr>
              <p:spPr>
                <a:xfrm>
                  <a:off x="7931871" y="59616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4"/>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565;p18">
                  <a:extLst>
                    <a:ext uri="{FF2B5EF4-FFF2-40B4-BE49-F238E27FC236}">
                      <a16:creationId xmlns:a16="http://schemas.microsoft.com/office/drawing/2014/main" id="{156D83B5-F7C3-733E-962A-415D27EA53FA}"/>
                    </a:ext>
                  </a:extLst>
                </p:cNvPr>
                <p:cNvSpPr/>
                <p:nvPr/>
              </p:nvSpPr>
              <p:spPr>
                <a:xfrm>
                  <a:off x="8011716" y="647559"/>
                  <a:ext cx="212954" cy="212954"/>
                </a:xfrm>
                <a:custGeom>
                  <a:avLst/>
                  <a:gdLst>
                    <a:gd name="f0" fmla="val w"/>
                    <a:gd name="f1" fmla="val h"/>
                    <a:gd name="f2" fmla="val 0"/>
                    <a:gd name="f3" fmla="val 151161"/>
                    <a:gd name="f4" fmla="val 75534"/>
                    <a:gd name="f5" fmla="val 151162"/>
                    <a:gd name="f6" fmla="val 33814"/>
                    <a:gd name="f7" fmla="val 117348"/>
                    <a:gd name="f8" fmla="val 75629"/>
                    <a:gd name="f9" fmla="val 33909"/>
                    <a:gd name="f10" fmla="val 117253"/>
                    <a:gd name="f11" fmla="val 75533"/>
                    <a:gd name="f12" fmla="*/ f0 1 151161"/>
                    <a:gd name="f13" fmla="*/ f1 1 151161"/>
                    <a:gd name="f14" fmla="+- f3 0 f2"/>
                    <a:gd name="f15" fmla="*/ f14 1 151161"/>
                    <a:gd name="f16" fmla="*/ f2 1 f15"/>
                    <a:gd name="f17" fmla="*/ f3 1 f15"/>
                    <a:gd name="f18" fmla="*/ f16 f12 1"/>
                    <a:gd name="f19" fmla="*/ f17 f12 1"/>
                    <a:gd name="f20" fmla="*/ f17 f13 1"/>
                    <a:gd name="f21" fmla="*/ f16 f13 1"/>
                  </a:gdLst>
                  <a:ahLst/>
                  <a:cxnLst>
                    <a:cxn ang="3cd4">
                      <a:pos x="hc" y="t"/>
                    </a:cxn>
                    <a:cxn ang="0">
                      <a:pos x="r" y="vc"/>
                    </a:cxn>
                    <a:cxn ang="cd4">
                      <a:pos x="hc" y="b"/>
                    </a:cxn>
                    <a:cxn ang="cd2">
                      <a:pos x="l" y="vc"/>
                    </a:cxn>
                  </a:cxnLst>
                  <a:rect l="f18" t="f21" r="f19" b="f20"/>
                  <a:pathLst>
                    <a:path w="151161" h="151161">
                      <a:moveTo>
                        <a:pt x="f4" y="f5"/>
                      </a:moveTo>
                      <a:lnTo>
                        <a:pt x="f4" y="f5"/>
                      </a:lnTo>
                      <a:cubicBezTo>
                        <a:pt x="f6" y="f5"/>
                        <a:pt x="f2" y="f7"/>
                        <a:pt x="f2" y="f8"/>
                      </a:cubicBezTo>
                      <a:lnTo>
                        <a:pt x="f2" y="f8"/>
                      </a:lnTo>
                      <a:cubicBezTo>
                        <a:pt x="f2" y="f9"/>
                        <a:pt x="f6" y="f2"/>
                        <a:pt x="f4" y="f2"/>
                      </a:cubicBezTo>
                      <a:lnTo>
                        <a:pt x="f4" y="f2"/>
                      </a:lnTo>
                      <a:cubicBezTo>
                        <a:pt x="f10" y="f2"/>
                        <a:pt x="f5" y="f6"/>
                        <a:pt x="f5" y="f11"/>
                      </a:cubicBezTo>
                      <a:lnTo>
                        <a:pt x="f5" y="f11"/>
                      </a:lnTo>
                      <a:cubicBezTo>
                        <a:pt x="f5" y="f10"/>
                        <a:pt x="f7" y="f5"/>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1" name="Google Shape;566;p18">
                  <a:extLst>
                    <a:ext uri="{FF2B5EF4-FFF2-40B4-BE49-F238E27FC236}">
                      <a16:creationId xmlns:a16="http://schemas.microsoft.com/office/drawing/2014/main" id="{D26C4608-AEA7-CE70-BD7F-65CFEC73D1B0}"/>
                    </a:ext>
                  </a:extLst>
                </p:cNvPr>
                <p:cNvGrpSpPr/>
                <p:nvPr/>
              </p:nvGrpSpPr>
              <p:grpSpPr>
                <a:xfrm>
                  <a:off x="8292839" y="653457"/>
                  <a:ext cx="467779" cy="201013"/>
                  <a:chOff x="8292839" y="653457"/>
                  <a:chExt cx="467779" cy="201013"/>
                </a:xfrm>
              </p:grpSpPr>
              <p:sp>
                <p:nvSpPr>
                  <p:cNvPr id="32" name="Google Shape;567;p18">
                    <a:extLst>
                      <a:ext uri="{FF2B5EF4-FFF2-40B4-BE49-F238E27FC236}">
                        <a16:creationId xmlns:a16="http://schemas.microsoft.com/office/drawing/2014/main" id="{C9136713-0AE8-6E71-D465-8C46B56A7102}"/>
                      </a:ext>
                    </a:extLst>
                  </p:cNvPr>
                  <p:cNvSpPr/>
                  <p:nvPr/>
                </p:nvSpPr>
                <p:spPr>
                  <a:xfrm>
                    <a:off x="8320482" y="653457"/>
                    <a:ext cx="394508" cy="28712"/>
                  </a:xfrm>
                  <a:custGeom>
                    <a:avLst/>
                    <a:gdLst>
                      <a:gd name="f0" fmla="val w"/>
                      <a:gd name="f1" fmla="val h"/>
                      <a:gd name="f2" fmla="val 0"/>
                      <a:gd name="f3" fmla="val 280034"/>
                      <a:gd name="f4" fmla="val 20383"/>
                      <a:gd name="f5" fmla="val 280035"/>
                      <a:gd name="f6" fmla="val 20384"/>
                      <a:gd name="f7" fmla="*/ f0 1 280034"/>
                      <a:gd name="f8" fmla="*/ f1 1 20383"/>
                      <a:gd name="f9" fmla="+- f4 0 f2"/>
                      <a:gd name="f10" fmla="+- f3 0 f2"/>
                      <a:gd name="f11" fmla="*/ f10 1 280034"/>
                      <a:gd name="f12" fmla="*/ f9 1 2038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0034" h="20383">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568;p18">
                    <a:extLst>
                      <a:ext uri="{FF2B5EF4-FFF2-40B4-BE49-F238E27FC236}">
                        <a16:creationId xmlns:a16="http://schemas.microsoft.com/office/drawing/2014/main" id="{4B628D2A-A781-F448-CF87-E1980F71DB6D}"/>
                      </a:ext>
                    </a:extLst>
                  </p:cNvPr>
                  <p:cNvSpPr/>
                  <p:nvPr/>
                </p:nvSpPr>
                <p:spPr>
                  <a:xfrm>
                    <a:off x="8292839" y="710891"/>
                    <a:ext cx="288904" cy="28712"/>
                  </a:xfrm>
                  <a:custGeom>
                    <a:avLst/>
                    <a:gdLst>
                      <a:gd name="f0" fmla="val w"/>
                      <a:gd name="f1" fmla="val h"/>
                      <a:gd name="f2" fmla="val 0"/>
                      <a:gd name="f3" fmla="val 205073"/>
                      <a:gd name="f4" fmla="val 20383"/>
                      <a:gd name="f5" fmla="val 20384"/>
                      <a:gd name="f6" fmla="*/ f0 1 205073"/>
                      <a:gd name="f7" fmla="*/ f1 1 20383"/>
                      <a:gd name="f8" fmla="+- f4 0 f2"/>
                      <a:gd name="f9" fmla="+- f3 0 f2"/>
                      <a:gd name="f10" fmla="*/ f9 1 205073"/>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5073"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69;p18">
                    <a:extLst>
                      <a:ext uri="{FF2B5EF4-FFF2-40B4-BE49-F238E27FC236}">
                        <a16:creationId xmlns:a16="http://schemas.microsoft.com/office/drawing/2014/main" id="{DC1A868C-34EA-63F5-C018-813BAE1AAC1F}"/>
                      </a:ext>
                    </a:extLst>
                  </p:cNvPr>
                  <p:cNvSpPr/>
                  <p:nvPr/>
                </p:nvSpPr>
                <p:spPr>
                  <a:xfrm>
                    <a:off x="8292839" y="768324"/>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570;p18">
                    <a:extLst>
                      <a:ext uri="{FF2B5EF4-FFF2-40B4-BE49-F238E27FC236}">
                        <a16:creationId xmlns:a16="http://schemas.microsoft.com/office/drawing/2014/main" id="{9161BD22-D9D4-5CF0-ACAC-1D8B1B4B9A11}"/>
                      </a:ext>
                    </a:extLst>
                  </p:cNvPr>
                  <p:cNvSpPr/>
                  <p:nvPr/>
                </p:nvSpPr>
                <p:spPr>
                  <a:xfrm>
                    <a:off x="8292839" y="82575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6" name="Google Shape;571;p18">
                <a:extLst>
                  <a:ext uri="{FF2B5EF4-FFF2-40B4-BE49-F238E27FC236}">
                    <a16:creationId xmlns:a16="http://schemas.microsoft.com/office/drawing/2014/main" id="{1770E882-0FDD-3445-BB29-D33DAE682A21}"/>
                  </a:ext>
                </a:extLst>
              </p:cNvPr>
              <p:cNvSpPr/>
              <p:nvPr/>
            </p:nvSpPr>
            <p:spPr>
              <a:xfrm>
                <a:off x="8083103" y="706684"/>
                <a:ext cx="71469" cy="85414"/>
              </a:xfrm>
              <a:custGeom>
                <a:avLst/>
                <a:gdLst>
                  <a:gd name="f0" fmla="val w"/>
                  <a:gd name="f1" fmla="val h"/>
                  <a:gd name="f2" fmla="val 0"/>
                  <a:gd name="f3" fmla="val 50734"/>
                  <a:gd name="f4" fmla="val 60632"/>
                  <a:gd name="f5" fmla="val 4892"/>
                  <a:gd name="f6" fmla="val 55851"/>
                  <a:gd name="f7" fmla="val 59566"/>
                  <a:gd name="f8" fmla="val 4001"/>
                  <a:gd name="f9" fmla="val 61851"/>
                  <a:gd name="f10" fmla="val 7239"/>
                  <a:gd name="f11" fmla="val 59947"/>
                  <a:gd name="f12" fmla="val 48387"/>
                  <a:gd name="f13" fmla="val 35563"/>
                  <a:gd name="f14" fmla="val 51435"/>
                  <a:gd name="f15" fmla="val 33753"/>
                  <a:gd name="f16" fmla="val 51531"/>
                  <a:gd name="f17" fmla="val 29371"/>
                  <a:gd name="f18" fmla="val 48578"/>
                  <a:gd name="f19" fmla="val 27371"/>
                  <a:gd name="f20" fmla="val 7430"/>
                  <a:gd name="f21" fmla="val 796"/>
                  <a:gd name="f22" fmla="val 4191"/>
                  <a:gd name="f23" fmla="+- 0 0 1299"/>
                  <a:gd name="f24" fmla="val 987"/>
                  <a:gd name="f25" fmla="val 4797"/>
                  <a:gd name="f26" fmla="*/ f0 1 50734"/>
                  <a:gd name="f27" fmla="*/ f1 1 60632"/>
                  <a:gd name="f28" fmla="+- f4 0 f2"/>
                  <a:gd name="f29" fmla="+- f3 0 f2"/>
                  <a:gd name="f30" fmla="*/ f29 1 50734"/>
                  <a:gd name="f31" fmla="*/ f28 1 606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50734" h="60632">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25"/>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7" name="Google Shape;572;p18">
              <a:extLst>
                <a:ext uri="{FF2B5EF4-FFF2-40B4-BE49-F238E27FC236}">
                  <a16:creationId xmlns:a16="http://schemas.microsoft.com/office/drawing/2014/main" id="{485789A5-4EE0-9D25-8343-AC49E02A1A3E}"/>
                </a:ext>
              </a:extLst>
            </p:cNvPr>
            <p:cNvGrpSpPr/>
            <p:nvPr/>
          </p:nvGrpSpPr>
          <p:grpSpPr>
            <a:xfrm>
              <a:off x="8756321" y="553358"/>
              <a:ext cx="173370" cy="89903"/>
              <a:chOff x="8756321" y="553358"/>
              <a:chExt cx="173370" cy="89903"/>
            </a:xfrm>
          </p:grpSpPr>
          <p:grpSp>
            <p:nvGrpSpPr>
              <p:cNvPr id="38" name="Google Shape;573;p18">
                <a:extLst>
                  <a:ext uri="{FF2B5EF4-FFF2-40B4-BE49-F238E27FC236}">
                    <a16:creationId xmlns:a16="http://schemas.microsoft.com/office/drawing/2014/main" id="{7187CF31-2654-2E1C-C6C0-0E77E7B68FC7}"/>
                  </a:ext>
                </a:extLst>
              </p:cNvPr>
              <p:cNvGrpSpPr/>
              <p:nvPr/>
            </p:nvGrpSpPr>
            <p:grpSpPr>
              <a:xfrm>
                <a:off x="8756321" y="553358"/>
                <a:ext cx="173370" cy="89903"/>
                <a:chOff x="8756321" y="553358"/>
                <a:chExt cx="173370" cy="89903"/>
              </a:xfrm>
            </p:grpSpPr>
            <p:sp>
              <p:nvSpPr>
                <p:cNvPr id="39" name="Google Shape;574;p18">
                  <a:extLst>
                    <a:ext uri="{FF2B5EF4-FFF2-40B4-BE49-F238E27FC236}">
                      <a16:creationId xmlns:a16="http://schemas.microsoft.com/office/drawing/2014/main" id="{D018BFB7-418A-363C-5719-EBDE313862C8}"/>
                    </a:ext>
                  </a:extLst>
                </p:cNvPr>
                <p:cNvSpPr/>
                <p:nvPr/>
              </p:nvSpPr>
              <p:spPr>
                <a:xfrm>
                  <a:off x="8756321" y="553358"/>
                  <a:ext cx="173370" cy="89903"/>
                </a:xfrm>
                <a:custGeom>
                  <a:avLst/>
                  <a:gdLst>
                    <a:gd name="f0" fmla="val w"/>
                    <a:gd name="f1" fmla="val h"/>
                    <a:gd name="f2" fmla="val 0"/>
                    <a:gd name="f3" fmla="val 123062"/>
                    <a:gd name="f4" fmla="val 63817"/>
                    <a:gd name="f5" fmla="val 61531"/>
                    <a:gd name="f6" fmla="val 86963"/>
                    <a:gd name="f7" fmla="val 109442"/>
                    <a:gd name="f8" fmla="val 51244"/>
                    <a:gd name="f9" fmla="val 123063"/>
                    <a:gd name="f10" fmla="val 31909"/>
                    <a:gd name="f11" fmla="val 12573"/>
                    <a:gd name="f12" fmla="val 36100"/>
                    <a:gd name="f13" fmla="val 13621"/>
                    <a:gd name="f14" fmla="*/ f0 1 123062"/>
                    <a:gd name="f15" fmla="*/ f1 1 63817"/>
                    <a:gd name="f16" fmla="+- f4 0 f2"/>
                    <a:gd name="f17" fmla="+- f3 0 f2"/>
                    <a:gd name="f18" fmla="*/ f17 1 123062"/>
                    <a:gd name="f19" fmla="*/ f16 1 63817"/>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23062" h="63817">
                      <a:moveTo>
                        <a:pt x="f5" y="f4"/>
                      </a:moveTo>
                      <a:cubicBezTo>
                        <a:pt x="f6" y="f4"/>
                        <a:pt x="f7" y="f8"/>
                        <a:pt x="f9" y="f10"/>
                      </a:cubicBezTo>
                      <a:cubicBezTo>
                        <a:pt x="f7" y="f11"/>
                        <a:pt x="f6" y="f2"/>
                        <a:pt x="f5" y="f2"/>
                      </a:cubicBezTo>
                      <a:cubicBezTo>
                        <a:pt x="f12" y="f2"/>
                        <a:pt x="f13" y="f11"/>
                        <a:pt x="f2" y="f10"/>
                      </a:cubicBezTo>
                      <a:cubicBezTo>
                        <a:pt x="f13" y="f8"/>
                        <a:pt x="f12" y="f4"/>
                        <a:pt x="f5"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575;p18">
                  <a:extLst>
                    <a:ext uri="{FF2B5EF4-FFF2-40B4-BE49-F238E27FC236}">
                      <a16:creationId xmlns:a16="http://schemas.microsoft.com/office/drawing/2014/main" id="{9A1BF091-AC82-D820-97E8-9E67697D7351}"/>
                    </a:ext>
                  </a:extLst>
                </p:cNvPr>
                <p:cNvSpPr/>
                <p:nvPr/>
              </p:nvSpPr>
              <p:spPr>
                <a:xfrm>
                  <a:off x="8815364" y="570667"/>
                  <a:ext cx="55284" cy="55284"/>
                </a:xfrm>
                <a:custGeom>
                  <a:avLst/>
                  <a:gdLst>
                    <a:gd name="f0" fmla="val w"/>
                    <a:gd name="f1" fmla="val h"/>
                    <a:gd name="f2" fmla="val 0"/>
                    <a:gd name="f3" fmla="val 39242"/>
                    <a:gd name="f4" fmla="val 39243"/>
                    <a:gd name="f5" fmla="val 19621"/>
                    <a:gd name="f6" fmla="val 30458"/>
                    <a:gd name="f7" fmla="val 8785"/>
                    <a:gd name="f8" fmla="*/ f0 1 39242"/>
                    <a:gd name="f9" fmla="*/ f1 1 39243"/>
                    <a:gd name="f10" fmla="+- f4 0 f2"/>
                    <a:gd name="f11" fmla="+- f3 0 f2"/>
                    <a:gd name="f12" fmla="*/ f11 1 39242"/>
                    <a:gd name="f13" fmla="*/ f10 1 39243"/>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39242" h="39243">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1" name="Google Shape;576;p18">
                <a:extLst>
                  <a:ext uri="{FF2B5EF4-FFF2-40B4-BE49-F238E27FC236}">
                    <a16:creationId xmlns:a16="http://schemas.microsoft.com/office/drawing/2014/main" id="{0379E9A1-9EBE-82FD-1BF9-DE6971C19F77}"/>
                  </a:ext>
                </a:extLst>
              </p:cNvPr>
              <p:cNvSpPr/>
              <p:nvPr/>
            </p:nvSpPr>
            <p:spPr>
              <a:xfrm rot="18900010">
                <a:off x="8769483" y="589032"/>
                <a:ext cx="145673" cy="13688"/>
              </a:xfrm>
              <a:custGeom>
                <a:avLst/>
                <a:gdLst>
                  <a:gd name="f0" fmla="val w"/>
                  <a:gd name="f1" fmla="val h"/>
                  <a:gd name="f2" fmla="val 0"/>
                  <a:gd name="f3" fmla="val 103346"/>
                  <a:gd name="f4" fmla="val 9715"/>
                  <a:gd name="f5" fmla="val 9716"/>
                  <a:gd name="f6" fmla="*/ f0 1 103346"/>
                  <a:gd name="f7" fmla="*/ f1 1 9715"/>
                  <a:gd name="f8" fmla="+- f4 0 f2"/>
                  <a:gd name="f9" fmla="+- f3 0 f2"/>
                  <a:gd name="f10" fmla="*/ f9 1 103346"/>
                  <a:gd name="f11" fmla="*/ f8 1 971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3346" h="9715">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extLst>
      <p:ext uri="{BB962C8B-B14F-4D97-AF65-F5344CB8AC3E}">
        <p14:creationId xmlns:p14="http://schemas.microsoft.com/office/powerpoint/2010/main" val="2208370236"/>
      </p:ext>
    </p:extLst>
  </p:cSld>
  <p:clrMapOvr>
    <a:masterClrMapping/>
  </p:clrMapOvr>
  <p:hf sldNum="0" hdr="0" ftr="0" dt="0"/>
</p:sldLayout>
</file>

<file path=ppt/slideLayouts/slideLayout18.xml><?xml version="1.0" encoding="utf-8"?>
<p:sldLayout xmlns:a="http://purl.oclc.org/ooxml/drawingml/main" xmlns:r="http://purl.oclc.org/ooxml/officeDocument/relationships" xmlns:p="http://purl.oclc.org/ooxml/presentationml/main" preserve="1">
  <p:cSld name="CUSTOM_8">
    <p:spTree>
      <p:nvGrpSpPr>
        <p:cNvPr id="1" name=""/>
        <p:cNvGrpSpPr/>
        <p:nvPr/>
      </p:nvGrpSpPr>
      <p:grpSpPr>
        <a:xfrm>
          <a:off x="0" y="0"/>
          <a:ext cx="0" cy="0"/>
          <a:chOff x="0" y="0"/>
          <a:chExt cx="0" cy="0"/>
        </a:xfrm>
      </p:grpSpPr>
      <p:sp>
        <p:nvSpPr>
          <p:cNvPr id="2" name="Google Shape;578;p19">
            <a:extLst>
              <a:ext uri="{FF2B5EF4-FFF2-40B4-BE49-F238E27FC236}">
                <a16:creationId xmlns:a16="http://schemas.microsoft.com/office/drawing/2014/main" id="{A76A8FCD-C684-090B-5516-4B5FCD5AAD59}"/>
              </a:ext>
            </a:extLst>
          </p:cNvPr>
          <p:cNvSpPr txBox="1">
            <a:spLocks noGrp="1"/>
          </p:cNvSpPr>
          <p:nvPr>
            <p:ph type="title"/>
          </p:nvPr>
        </p:nvSpPr>
        <p:spPr>
          <a:xfrm>
            <a:off x="798390" y="2997567"/>
            <a:ext cx="3492596" cy="768900"/>
          </a:xfrm>
        </p:spPr>
        <p:txBody>
          <a:bodyPr anchor="b" anchorCtr="1"/>
          <a:lstStyle>
            <a:lvl1pPr algn="ctr">
              <a:defRPr sz="4000"/>
            </a:lvl1pPr>
          </a:lstStyle>
          <a:p>
            <a:pPr lvl="0"/>
            <a:r>
              <a:rPr lang="en-US"/>
              <a:t>xx%</a:t>
            </a:r>
          </a:p>
        </p:txBody>
      </p:sp>
      <p:sp>
        <p:nvSpPr>
          <p:cNvPr id="3" name="Google Shape;579;p19">
            <a:extLst>
              <a:ext uri="{FF2B5EF4-FFF2-40B4-BE49-F238E27FC236}">
                <a16:creationId xmlns:a16="http://schemas.microsoft.com/office/drawing/2014/main" id="{3C15A169-CC07-A462-47F6-102648C90A79}"/>
              </a:ext>
            </a:extLst>
          </p:cNvPr>
          <p:cNvSpPr txBox="1">
            <a:spLocks noGrp="1"/>
          </p:cNvSpPr>
          <p:nvPr>
            <p:ph type="subTitle" idx="4294967295"/>
          </p:nvPr>
        </p:nvSpPr>
        <p:spPr>
          <a:xfrm>
            <a:off x="798390" y="3772210"/>
            <a:ext cx="3492596" cy="598803"/>
          </a:xfrm>
        </p:spPr>
        <p:txBody>
          <a:bodyPr anchorCtr="1"/>
          <a:lstStyle>
            <a:lvl1pPr algn="ctr">
              <a:buNone/>
              <a:defRPr/>
            </a:lvl1pPr>
          </a:lstStyle>
          <a:p>
            <a:pPr lvl="0"/>
            <a:endParaRPr lang="en-US"/>
          </a:p>
        </p:txBody>
      </p:sp>
      <p:sp>
        <p:nvSpPr>
          <p:cNvPr id="4" name="Google Shape;580;p19">
            <a:extLst>
              <a:ext uri="{FF2B5EF4-FFF2-40B4-BE49-F238E27FC236}">
                <a16:creationId xmlns:a16="http://schemas.microsoft.com/office/drawing/2014/main" id="{138EE3CA-2558-7D6F-0340-E88D5EF52823}"/>
              </a:ext>
            </a:extLst>
          </p:cNvPr>
          <p:cNvSpPr txBox="1">
            <a:spLocks noGrp="1"/>
          </p:cNvSpPr>
          <p:nvPr>
            <p:ph type="title" idx="4294967295"/>
          </p:nvPr>
        </p:nvSpPr>
        <p:spPr>
          <a:xfrm>
            <a:off x="2825697" y="1029532"/>
            <a:ext cx="3492596" cy="768900"/>
          </a:xfrm>
        </p:spPr>
        <p:txBody>
          <a:bodyPr anchor="b" anchorCtr="1"/>
          <a:lstStyle>
            <a:lvl1pPr algn="ctr">
              <a:defRPr sz="4000"/>
            </a:lvl1pPr>
          </a:lstStyle>
          <a:p>
            <a:pPr lvl="0"/>
            <a:r>
              <a:rPr lang="en-US"/>
              <a:t>xx%</a:t>
            </a:r>
          </a:p>
        </p:txBody>
      </p:sp>
      <p:sp>
        <p:nvSpPr>
          <p:cNvPr id="5" name="Google Shape;581;p19">
            <a:extLst>
              <a:ext uri="{FF2B5EF4-FFF2-40B4-BE49-F238E27FC236}">
                <a16:creationId xmlns:a16="http://schemas.microsoft.com/office/drawing/2014/main" id="{7A70CBE8-FEE3-727F-74AF-875AF9E6B87A}"/>
              </a:ext>
            </a:extLst>
          </p:cNvPr>
          <p:cNvSpPr txBox="1">
            <a:spLocks noGrp="1"/>
          </p:cNvSpPr>
          <p:nvPr>
            <p:ph type="subTitle" idx="4294967295"/>
          </p:nvPr>
        </p:nvSpPr>
        <p:spPr>
          <a:xfrm>
            <a:off x="2825697" y="1804476"/>
            <a:ext cx="3492596" cy="598803"/>
          </a:xfrm>
        </p:spPr>
        <p:txBody>
          <a:bodyPr anchorCtr="1"/>
          <a:lstStyle>
            <a:lvl1pPr algn="ctr">
              <a:buNone/>
              <a:defRPr/>
            </a:lvl1pPr>
          </a:lstStyle>
          <a:p>
            <a:pPr lvl="0"/>
            <a:endParaRPr lang="en-US"/>
          </a:p>
        </p:txBody>
      </p:sp>
      <p:sp>
        <p:nvSpPr>
          <p:cNvPr id="6" name="Google Shape;582;p19">
            <a:extLst>
              <a:ext uri="{FF2B5EF4-FFF2-40B4-BE49-F238E27FC236}">
                <a16:creationId xmlns:a16="http://schemas.microsoft.com/office/drawing/2014/main" id="{2825F860-4131-0C4C-2E5C-8D03650610F0}"/>
              </a:ext>
            </a:extLst>
          </p:cNvPr>
          <p:cNvSpPr txBox="1">
            <a:spLocks noGrp="1"/>
          </p:cNvSpPr>
          <p:nvPr>
            <p:ph type="title" idx="4294967295"/>
          </p:nvPr>
        </p:nvSpPr>
        <p:spPr>
          <a:xfrm>
            <a:off x="4853013" y="2997567"/>
            <a:ext cx="3492596" cy="768900"/>
          </a:xfrm>
        </p:spPr>
        <p:txBody>
          <a:bodyPr anchor="b" anchorCtr="1"/>
          <a:lstStyle>
            <a:lvl1pPr algn="ctr">
              <a:defRPr sz="4000"/>
            </a:lvl1pPr>
          </a:lstStyle>
          <a:p>
            <a:pPr lvl="0"/>
            <a:r>
              <a:rPr lang="en-US"/>
              <a:t>xx%</a:t>
            </a:r>
          </a:p>
        </p:txBody>
      </p:sp>
      <p:sp>
        <p:nvSpPr>
          <p:cNvPr id="7" name="Google Shape;583;p19">
            <a:extLst>
              <a:ext uri="{FF2B5EF4-FFF2-40B4-BE49-F238E27FC236}">
                <a16:creationId xmlns:a16="http://schemas.microsoft.com/office/drawing/2014/main" id="{A5C9D67E-27E1-F57E-23BE-22B3EBA0B676}"/>
              </a:ext>
            </a:extLst>
          </p:cNvPr>
          <p:cNvSpPr txBox="1">
            <a:spLocks noGrp="1"/>
          </p:cNvSpPr>
          <p:nvPr>
            <p:ph type="subTitle" idx="4294967295"/>
          </p:nvPr>
        </p:nvSpPr>
        <p:spPr>
          <a:xfrm>
            <a:off x="4853013" y="3772210"/>
            <a:ext cx="3492596" cy="598803"/>
          </a:xfrm>
        </p:spPr>
        <p:txBody>
          <a:bodyPr anchorCtr="1"/>
          <a:lstStyle>
            <a:lvl1pPr algn="ctr">
              <a:buNone/>
              <a:defRPr/>
            </a:lvl1pPr>
          </a:lstStyle>
          <a:p>
            <a:pPr lvl="0"/>
            <a:endParaRPr lang="en-US"/>
          </a:p>
        </p:txBody>
      </p:sp>
      <p:sp>
        <p:nvSpPr>
          <p:cNvPr id="8" name="Google Shape;584;p19">
            <a:extLst>
              <a:ext uri="{FF2B5EF4-FFF2-40B4-BE49-F238E27FC236}">
                <a16:creationId xmlns:a16="http://schemas.microsoft.com/office/drawing/2014/main" id="{A2C876A9-5035-550F-0C02-70AB2D3AFD2E}"/>
              </a:ext>
            </a:extLst>
          </p:cNvPr>
          <p:cNvSpPr/>
          <p:nvPr/>
        </p:nvSpPr>
        <p:spPr>
          <a:xfrm rot="15889472">
            <a:off x="-1869284" y="3438550"/>
            <a:ext cx="3168441" cy="2307909"/>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585;p19">
            <a:extLst>
              <a:ext uri="{FF2B5EF4-FFF2-40B4-BE49-F238E27FC236}">
                <a16:creationId xmlns:a16="http://schemas.microsoft.com/office/drawing/2014/main" id="{D4397059-7FBE-B3D7-877C-361E18E5634C}"/>
              </a:ext>
            </a:extLst>
          </p:cNvPr>
          <p:cNvSpPr/>
          <p:nvPr/>
        </p:nvSpPr>
        <p:spPr>
          <a:xfrm rot="21305092">
            <a:off x="7350386" y="3903244"/>
            <a:ext cx="3168450" cy="256200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966720061"/>
      </p:ext>
    </p:extLst>
  </p:cSld>
  <p:clrMapOvr>
    <a:masterClrMapping/>
  </p:clrMapOvr>
</p:sldLayout>
</file>

<file path=ppt/slideLayouts/slideLayout19.xml><?xml version="1.0" encoding="utf-8"?>
<p:sldLayout xmlns:a="http://purl.oclc.org/ooxml/drawingml/main" xmlns:r="http://purl.oclc.org/ooxml/officeDocument/relationships" xmlns:p="http://purl.oclc.org/ooxml/presentationml/main" preserve="1">
  <p:cSld name="TITLE_ONLY_1">
    <p:spTree>
      <p:nvGrpSpPr>
        <p:cNvPr id="1" name=""/>
        <p:cNvGrpSpPr/>
        <p:nvPr/>
      </p:nvGrpSpPr>
      <p:grpSpPr>
        <a:xfrm>
          <a:off x="0" y="0"/>
          <a:ext cx="0" cy="0"/>
          <a:chOff x="0" y="0"/>
          <a:chExt cx="0" cy="0"/>
        </a:xfrm>
      </p:grpSpPr>
      <p:sp>
        <p:nvSpPr>
          <p:cNvPr id="2" name="Google Shape;587;p20">
            <a:extLst>
              <a:ext uri="{FF2B5EF4-FFF2-40B4-BE49-F238E27FC236}">
                <a16:creationId xmlns:a16="http://schemas.microsoft.com/office/drawing/2014/main" id="{BFF11B20-D883-EF9E-99D9-A0579FB57F63}"/>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88;p20">
            <a:extLst>
              <a:ext uri="{FF2B5EF4-FFF2-40B4-BE49-F238E27FC236}">
                <a16:creationId xmlns:a16="http://schemas.microsoft.com/office/drawing/2014/main" id="{43C724F2-FA3B-63B8-80B3-C0A49C20438B}"/>
              </a:ext>
            </a:extLst>
          </p:cNvPr>
          <p:cNvSpPr/>
          <p:nvPr/>
        </p:nvSpPr>
        <p:spPr>
          <a:xfrm rot="337742" flipH="1">
            <a:off x="8212272" y="3187242"/>
            <a:ext cx="3158465" cy="351848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589;p20">
            <a:extLst>
              <a:ext uri="{FF2B5EF4-FFF2-40B4-BE49-F238E27FC236}">
                <a16:creationId xmlns:a16="http://schemas.microsoft.com/office/drawing/2014/main" id="{24C19A51-A146-6FF9-078C-FF16CCA8B89C}"/>
              </a:ext>
            </a:extLst>
          </p:cNvPr>
          <p:cNvGrpSpPr/>
          <p:nvPr/>
        </p:nvGrpSpPr>
        <p:grpSpPr>
          <a:xfrm>
            <a:off x="90196" y="4214396"/>
            <a:ext cx="516114" cy="779215"/>
            <a:chOff x="90196" y="4214396"/>
            <a:chExt cx="516114" cy="779215"/>
          </a:xfrm>
        </p:grpSpPr>
        <p:grpSp>
          <p:nvGrpSpPr>
            <p:cNvPr id="5" name="Google Shape;590;p20">
              <a:extLst>
                <a:ext uri="{FF2B5EF4-FFF2-40B4-BE49-F238E27FC236}">
                  <a16:creationId xmlns:a16="http://schemas.microsoft.com/office/drawing/2014/main" id="{A94549CA-6029-E71F-BE2E-AB6CFA8CB0B3}"/>
                </a:ext>
              </a:extLst>
            </p:cNvPr>
            <p:cNvGrpSpPr/>
            <p:nvPr/>
          </p:nvGrpSpPr>
          <p:grpSpPr>
            <a:xfrm>
              <a:off x="215944" y="4214396"/>
              <a:ext cx="390366" cy="664302"/>
              <a:chOff x="215944" y="4214396"/>
              <a:chExt cx="390366" cy="664302"/>
            </a:xfrm>
          </p:grpSpPr>
          <p:sp>
            <p:nvSpPr>
              <p:cNvPr id="6" name="Google Shape;591;p20">
                <a:extLst>
                  <a:ext uri="{FF2B5EF4-FFF2-40B4-BE49-F238E27FC236}">
                    <a16:creationId xmlns:a16="http://schemas.microsoft.com/office/drawing/2014/main" id="{5B0A273C-1AB7-0368-8955-249E3296A591}"/>
                  </a:ext>
                </a:extLst>
              </p:cNvPr>
              <p:cNvSpPr/>
              <p:nvPr/>
            </p:nvSpPr>
            <p:spPr>
              <a:xfrm>
                <a:off x="215944" y="4214396"/>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 name="Google Shape;592;p20">
                <a:extLst>
                  <a:ext uri="{FF2B5EF4-FFF2-40B4-BE49-F238E27FC236}">
                    <a16:creationId xmlns:a16="http://schemas.microsoft.com/office/drawing/2014/main" id="{E529843C-7A79-0AAB-1833-A91FF87EAA8F}"/>
                  </a:ext>
                </a:extLst>
              </p:cNvPr>
              <p:cNvGrpSpPr/>
              <p:nvPr/>
            </p:nvGrpSpPr>
            <p:grpSpPr>
              <a:xfrm>
                <a:off x="271704" y="4300496"/>
                <a:ext cx="279202" cy="256434"/>
                <a:chOff x="271704" y="4300496"/>
                <a:chExt cx="279202" cy="256434"/>
              </a:xfrm>
            </p:grpSpPr>
            <p:sp>
              <p:nvSpPr>
                <p:cNvPr id="8" name="Google Shape;593;p20">
                  <a:extLst>
                    <a:ext uri="{FF2B5EF4-FFF2-40B4-BE49-F238E27FC236}">
                      <a16:creationId xmlns:a16="http://schemas.microsoft.com/office/drawing/2014/main" id="{4CA7616C-52D8-00D4-543F-50FE41E63DC8}"/>
                    </a:ext>
                  </a:extLst>
                </p:cNvPr>
                <p:cNvSpPr/>
                <p:nvPr/>
              </p:nvSpPr>
              <p:spPr>
                <a:xfrm>
                  <a:off x="271704" y="4300496"/>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594;p20">
                  <a:extLst>
                    <a:ext uri="{FF2B5EF4-FFF2-40B4-BE49-F238E27FC236}">
                      <a16:creationId xmlns:a16="http://schemas.microsoft.com/office/drawing/2014/main" id="{C36B43DC-ABBF-00FB-4493-1F4EED61A4EC}"/>
                    </a:ext>
                  </a:extLst>
                </p:cNvPr>
                <p:cNvSpPr/>
                <p:nvPr/>
              </p:nvSpPr>
              <p:spPr>
                <a:xfrm>
                  <a:off x="271704" y="43479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595;p20">
                  <a:extLst>
                    <a:ext uri="{FF2B5EF4-FFF2-40B4-BE49-F238E27FC236}">
                      <a16:creationId xmlns:a16="http://schemas.microsoft.com/office/drawing/2014/main" id="{C6CFE1E6-6F91-E97B-1F42-57E25DD39D90}"/>
                    </a:ext>
                  </a:extLst>
                </p:cNvPr>
                <p:cNvSpPr/>
                <p:nvPr/>
              </p:nvSpPr>
              <p:spPr>
                <a:xfrm>
                  <a:off x="271704" y="4395401"/>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596;p20">
                  <a:extLst>
                    <a:ext uri="{FF2B5EF4-FFF2-40B4-BE49-F238E27FC236}">
                      <a16:creationId xmlns:a16="http://schemas.microsoft.com/office/drawing/2014/main" id="{6A72300C-853A-F658-EEB4-FBE78768889E}"/>
                    </a:ext>
                  </a:extLst>
                </p:cNvPr>
                <p:cNvSpPr/>
                <p:nvPr/>
              </p:nvSpPr>
              <p:spPr>
                <a:xfrm>
                  <a:off x="271704" y="44429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597;p20">
                  <a:extLst>
                    <a:ext uri="{FF2B5EF4-FFF2-40B4-BE49-F238E27FC236}">
                      <a16:creationId xmlns:a16="http://schemas.microsoft.com/office/drawing/2014/main" id="{0C86D92C-6D78-6E7F-CF43-393CC5F79A58}"/>
                    </a:ext>
                  </a:extLst>
                </p:cNvPr>
                <p:cNvSpPr/>
                <p:nvPr/>
              </p:nvSpPr>
              <p:spPr>
                <a:xfrm>
                  <a:off x="271704" y="4490408"/>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598;p20">
                  <a:extLst>
                    <a:ext uri="{FF2B5EF4-FFF2-40B4-BE49-F238E27FC236}">
                      <a16:creationId xmlns:a16="http://schemas.microsoft.com/office/drawing/2014/main" id="{73BB7D14-4106-3E81-F9BA-D477BE038F9C}"/>
                    </a:ext>
                  </a:extLst>
                </p:cNvPr>
                <p:cNvSpPr/>
                <p:nvPr/>
              </p:nvSpPr>
              <p:spPr>
                <a:xfrm>
                  <a:off x="271704" y="4537865"/>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599;p20">
                <a:extLst>
                  <a:ext uri="{FF2B5EF4-FFF2-40B4-BE49-F238E27FC236}">
                    <a16:creationId xmlns:a16="http://schemas.microsoft.com/office/drawing/2014/main" id="{98DFAE09-D38E-54CA-0D71-22722FCFD264}"/>
                  </a:ext>
                </a:extLst>
              </p:cNvPr>
              <p:cNvGrpSpPr/>
              <p:nvPr/>
            </p:nvGrpSpPr>
            <p:grpSpPr>
              <a:xfrm>
                <a:off x="271704" y="4633447"/>
                <a:ext cx="279202" cy="161520"/>
                <a:chOff x="271704" y="4633447"/>
                <a:chExt cx="279202" cy="161520"/>
              </a:xfrm>
            </p:grpSpPr>
            <p:sp>
              <p:nvSpPr>
                <p:cNvPr id="15" name="Google Shape;600;p20">
                  <a:extLst>
                    <a:ext uri="{FF2B5EF4-FFF2-40B4-BE49-F238E27FC236}">
                      <a16:creationId xmlns:a16="http://schemas.microsoft.com/office/drawing/2014/main" id="{6124A7D7-DF2D-C9C2-BD8B-B924D97DF255}"/>
                    </a:ext>
                  </a:extLst>
                </p:cNvPr>
                <p:cNvSpPr/>
                <p:nvPr/>
              </p:nvSpPr>
              <p:spPr>
                <a:xfrm>
                  <a:off x="271704" y="46334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601;p20">
                  <a:extLst>
                    <a:ext uri="{FF2B5EF4-FFF2-40B4-BE49-F238E27FC236}">
                      <a16:creationId xmlns:a16="http://schemas.microsoft.com/office/drawing/2014/main" id="{26BB8EF9-4A1F-74CA-7FD4-1F45E896A55F}"/>
                    </a:ext>
                  </a:extLst>
                </p:cNvPr>
                <p:cNvSpPr/>
                <p:nvPr/>
              </p:nvSpPr>
              <p:spPr>
                <a:xfrm>
                  <a:off x="271704" y="468090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602;p20">
                  <a:extLst>
                    <a:ext uri="{FF2B5EF4-FFF2-40B4-BE49-F238E27FC236}">
                      <a16:creationId xmlns:a16="http://schemas.microsoft.com/office/drawing/2014/main" id="{D2F5F05C-2D9A-2D6A-DFC0-97BBCE2479B0}"/>
                    </a:ext>
                  </a:extLst>
                </p:cNvPr>
                <p:cNvSpPr/>
                <p:nvPr/>
              </p:nvSpPr>
              <p:spPr>
                <a:xfrm>
                  <a:off x="271704" y="4728444"/>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603;p20">
                  <a:extLst>
                    <a:ext uri="{FF2B5EF4-FFF2-40B4-BE49-F238E27FC236}">
                      <a16:creationId xmlns:a16="http://schemas.microsoft.com/office/drawing/2014/main" id="{34B88D86-E992-FBCF-FB76-CE61A04F96B8}"/>
                    </a:ext>
                  </a:extLst>
                </p:cNvPr>
                <p:cNvSpPr/>
                <p:nvPr/>
              </p:nvSpPr>
              <p:spPr>
                <a:xfrm>
                  <a:off x="271704" y="4775902"/>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9" name="Google Shape;604;p20">
                <a:extLst>
                  <a:ext uri="{FF2B5EF4-FFF2-40B4-BE49-F238E27FC236}">
                    <a16:creationId xmlns:a16="http://schemas.microsoft.com/office/drawing/2014/main" id="{BA6F6289-D3C6-5C28-FBCB-B036D93EC2FE}"/>
                  </a:ext>
                </a:extLst>
              </p:cNvPr>
              <p:cNvSpPr/>
              <p:nvPr/>
            </p:nvSpPr>
            <p:spPr>
              <a:xfrm>
                <a:off x="506074" y="4214396"/>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0" name="Google Shape;605;p20">
              <a:extLst>
                <a:ext uri="{FF2B5EF4-FFF2-40B4-BE49-F238E27FC236}">
                  <a16:creationId xmlns:a16="http://schemas.microsoft.com/office/drawing/2014/main" id="{C3E3A3E0-2EED-45E3-CBAA-993D34FFE3BF}"/>
                </a:ext>
              </a:extLst>
            </p:cNvPr>
            <p:cNvGrpSpPr/>
            <p:nvPr/>
          </p:nvGrpSpPr>
          <p:grpSpPr>
            <a:xfrm>
              <a:off x="90196" y="4329391"/>
              <a:ext cx="390366" cy="664220"/>
              <a:chOff x="90196" y="4329391"/>
              <a:chExt cx="390366" cy="664220"/>
            </a:xfrm>
          </p:grpSpPr>
          <p:sp>
            <p:nvSpPr>
              <p:cNvPr id="21" name="Google Shape;606;p20">
                <a:extLst>
                  <a:ext uri="{FF2B5EF4-FFF2-40B4-BE49-F238E27FC236}">
                    <a16:creationId xmlns:a16="http://schemas.microsoft.com/office/drawing/2014/main" id="{77D7E87D-67BB-D0C6-1F01-FA9CBE683C8A}"/>
                  </a:ext>
                </a:extLst>
              </p:cNvPr>
              <p:cNvSpPr/>
              <p:nvPr/>
            </p:nvSpPr>
            <p:spPr>
              <a:xfrm>
                <a:off x="90196" y="4329391"/>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2" name="Google Shape;607;p20">
                <a:extLst>
                  <a:ext uri="{FF2B5EF4-FFF2-40B4-BE49-F238E27FC236}">
                    <a16:creationId xmlns:a16="http://schemas.microsoft.com/office/drawing/2014/main" id="{7D3BBEFF-689D-ED1D-2AF1-6511FADD99D7}"/>
                  </a:ext>
                </a:extLst>
              </p:cNvPr>
              <p:cNvGrpSpPr/>
              <p:nvPr/>
            </p:nvGrpSpPr>
            <p:grpSpPr>
              <a:xfrm>
                <a:off x="145956" y="4415408"/>
                <a:ext cx="279202" cy="256517"/>
                <a:chOff x="145956" y="4415408"/>
                <a:chExt cx="279202" cy="256517"/>
              </a:xfrm>
            </p:grpSpPr>
            <p:sp>
              <p:nvSpPr>
                <p:cNvPr id="23" name="Google Shape;608;p20">
                  <a:extLst>
                    <a:ext uri="{FF2B5EF4-FFF2-40B4-BE49-F238E27FC236}">
                      <a16:creationId xmlns:a16="http://schemas.microsoft.com/office/drawing/2014/main" id="{A29F85FB-7FF0-DC67-2E28-46A1BF33B53B}"/>
                    </a:ext>
                  </a:extLst>
                </p:cNvPr>
                <p:cNvSpPr/>
                <p:nvPr/>
              </p:nvSpPr>
              <p:spPr>
                <a:xfrm>
                  <a:off x="145956" y="441540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609;p20">
                  <a:extLst>
                    <a:ext uri="{FF2B5EF4-FFF2-40B4-BE49-F238E27FC236}">
                      <a16:creationId xmlns:a16="http://schemas.microsoft.com/office/drawing/2014/main" id="{B940B675-8580-41C4-8CC5-6B0B0159488D}"/>
                    </a:ext>
                  </a:extLst>
                </p:cNvPr>
                <p:cNvSpPr/>
                <p:nvPr/>
              </p:nvSpPr>
              <p:spPr>
                <a:xfrm>
                  <a:off x="145956" y="44629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610;p20">
                  <a:extLst>
                    <a:ext uri="{FF2B5EF4-FFF2-40B4-BE49-F238E27FC236}">
                      <a16:creationId xmlns:a16="http://schemas.microsoft.com/office/drawing/2014/main" id="{86677846-EDBF-5285-5805-27CF0F01F8A1}"/>
                    </a:ext>
                  </a:extLst>
                </p:cNvPr>
                <p:cNvSpPr/>
                <p:nvPr/>
              </p:nvSpPr>
              <p:spPr>
                <a:xfrm>
                  <a:off x="145956" y="451040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611;p20">
                  <a:extLst>
                    <a:ext uri="{FF2B5EF4-FFF2-40B4-BE49-F238E27FC236}">
                      <a16:creationId xmlns:a16="http://schemas.microsoft.com/office/drawing/2014/main" id="{3D06E0B1-28E9-4624-F961-8C5902D5D1A9}"/>
                    </a:ext>
                  </a:extLst>
                </p:cNvPr>
                <p:cNvSpPr/>
                <p:nvPr/>
              </p:nvSpPr>
              <p:spPr>
                <a:xfrm>
                  <a:off x="145956" y="455786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612;p20">
                  <a:extLst>
                    <a:ext uri="{FF2B5EF4-FFF2-40B4-BE49-F238E27FC236}">
                      <a16:creationId xmlns:a16="http://schemas.microsoft.com/office/drawing/2014/main" id="{34BB8602-54BC-F643-CB7A-BA18A03DC50F}"/>
                    </a:ext>
                  </a:extLst>
                </p:cNvPr>
                <p:cNvSpPr/>
                <p:nvPr/>
              </p:nvSpPr>
              <p:spPr>
                <a:xfrm>
                  <a:off x="145956" y="4605403"/>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613;p20">
                  <a:extLst>
                    <a:ext uri="{FF2B5EF4-FFF2-40B4-BE49-F238E27FC236}">
                      <a16:creationId xmlns:a16="http://schemas.microsoft.com/office/drawing/2014/main" id="{F7E5607E-9F18-FFE1-4C41-78B70CB2A35D}"/>
                    </a:ext>
                  </a:extLst>
                </p:cNvPr>
                <p:cNvSpPr/>
                <p:nvPr/>
              </p:nvSpPr>
              <p:spPr>
                <a:xfrm>
                  <a:off x="145956" y="4652860"/>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614;p20">
                <a:extLst>
                  <a:ext uri="{FF2B5EF4-FFF2-40B4-BE49-F238E27FC236}">
                    <a16:creationId xmlns:a16="http://schemas.microsoft.com/office/drawing/2014/main" id="{0813E0A8-ED2A-B51D-39C7-229242F2CFEB}"/>
                  </a:ext>
                </a:extLst>
              </p:cNvPr>
              <p:cNvGrpSpPr/>
              <p:nvPr/>
            </p:nvGrpSpPr>
            <p:grpSpPr>
              <a:xfrm>
                <a:off x="145956" y="4748451"/>
                <a:ext cx="279202" cy="161520"/>
                <a:chOff x="145956" y="4748451"/>
                <a:chExt cx="279202" cy="161520"/>
              </a:xfrm>
            </p:grpSpPr>
            <p:sp>
              <p:nvSpPr>
                <p:cNvPr id="30" name="Google Shape;615;p20">
                  <a:extLst>
                    <a:ext uri="{FF2B5EF4-FFF2-40B4-BE49-F238E27FC236}">
                      <a16:creationId xmlns:a16="http://schemas.microsoft.com/office/drawing/2014/main" id="{DF3BEA5F-9917-ABE3-76B1-862FA7AE8B24}"/>
                    </a:ext>
                  </a:extLst>
                </p:cNvPr>
                <p:cNvSpPr/>
                <p:nvPr/>
              </p:nvSpPr>
              <p:spPr>
                <a:xfrm>
                  <a:off x="145956" y="4748451"/>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616;p20">
                  <a:extLst>
                    <a:ext uri="{FF2B5EF4-FFF2-40B4-BE49-F238E27FC236}">
                      <a16:creationId xmlns:a16="http://schemas.microsoft.com/office/drawing/2014/main" id="{B2B10F76-8446-FE25-50CE-951FBB024F70}"/>
                    </a:ext>
                  </a:extLst>
                </p:cNvPr>
                <p:cNvSpPr/>
                <p:nvPr/>
              </p:nvSpPr>
              <p:spPr>
                <a:xfrm>
                  <a:off x="145956" y="4795909"/>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617;p20">
                  <a:extLst>
                    <a:ext uri="{FF2B5EF4-FFF2-40B4-BE49-F238E27FC236}">
                      <a16:creationId xmlns:a16="http://schemas.microsoft.com/office/drawing/2014/main" id="{215F15DF-75D1-A5FE-D3FE-C094A24B15D1}"/>
                    </a:ext>
                  </a:extLst>
                </p:cNvPr>
                <p:cNvSpPr/>
                <p:nvPr/>
              </p:nvSpPr>
              <p:spPr>
                <a:xfrm>
                  <a:off x="145956" y="4843366"/>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618;p20">
                  <a:extLst>
                    <a:ext uri="{FF2B5EF4-FFF2-40B4-BE49-F238E27FC236}">
                      <a16:creationId xmlns:a16="http://schemas.microsoft.com/office/drawing/2014/main" id="{0B80C073-9D26-9600-74C9-1D4EA4EFA29A}"/>
                    </a:ext>
                  </a:extLst>
                </p:cNvPr>
                <p:cNvSpPr/>
                <p:nvPr/>
              </p:nvSpPr>
              <p:spPr>
                <a:xfrm>
                  <a:off x="145956" y="4890906"/>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4" name="Google Shape;619;p20">
                <a:extLst>
                  <a:ext uri="{FF2B5EF4-FFF2-40B4-BE49-F238E27FC236}">
                    <a16:creationId xmlns:a16="http://schemas.microsoft.com/office/drawing/2014/main" id="{5522809C-13A8-63A8-E05A-83BF30584B22}"/>
                  </a:ext>
                </a:extLst>
              </p:cNvPr>
              <p:cNvSpPr/>
              <p:nvPr/>
            </p:nvSpPr>
            <p:spPr>
              <a:xfrm>
                <a:off x="380326" y="4329391"/>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5" name="Google Shape;620;p20">
            <a:extLst>
              <a:ext uri="{FF2B5EF4-FFF2-40B4-BE49-F238E27FC236}">
                <a16:creationId xmlns:a16="http://schemas.microsoft.com/office/drawing/2014/main" id="{7F540405-AABF-2088-ACDC-27795E2483F8}"/>
              </a:ext>
            </a:extLst>
          </p:cNvPr>
          <p:cNvSpPr/>
          <p:nvPr/>
        </p:nvSpPr>
        <p:spPr>
          <a:xfrm rot="17942959" flipH="1">
            <a:off x="-1404212" y="-737968"/>
            <a:ext cx="2746016" cy="162787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36" name="Google Shape;621;p20">
            <a:extLst>
              <a:ext uri="{FF2B5EF4-FFF2-40B4-BE49-F238E27FC236}">
                <a16:creationId xmlns:a16="http://schemas.microsoft.com/office/drawing/2014/main" id="{13D44453-48F7-A3BA-FFD0-5544276306D2}"/>
              </a:ext>
            </a:extLst>
          </p:cNvPr>
          <p:cNvGrpSpPr/>
          <p:nvPr/>
        </p:nvGrpSpPr>
        <p:grpSpPr>
          <a:xfrm>
            <a:off x="8114970" y="266840"/>
            <a:ext cx="829991" cy="750886"/>
            <a:chOff x="8114970" y="266840"/>
            <a:chExt cx="829991" cy="750886"/>
          </a:xfrm>
        </p:grpSpPr>
        <p:grpSp>
          <p:nvGrpSpPr>
            <p:cNvPr id="37" name="Google Shape;622;p20">
              <a:extLst>
                <a:ext uri="{FF2B5EF4-FFF2-40B4-BE49-F238E27FC236}">
                  <a16:creationId xmlns:a16="http://schemas.microsoft.com/office/drawing/2014/main" id="{F69224EA-CDCA-16E4-A9E4-C8E353838087}"/>
                </a:ext>
              </a:extLst>
            </p:cNvPr>
            <p:cNvGrpSpPr/>
            <p:nvPr/>
          </p:nvGrpSpPr>
          <p:grpSpPr>
            <a:xfrm>
              <a:off x="8114970" y="266840"/>
              <a:ext cx="829991" cy="750886"/>
              <a:chOff x="8114970" y="266840"/>
              <a:chExt cx="829991" cy="750886"/>
            </a:xfrm>
          </p:grpSpPr>
          <p:sp>
            <p:nvSpPr>
              <p:cNvPr id="38" name="Google Shape;623;p20">
                <a:extLst>
                  <a:ext uri="{FF2B5EF4-FFF2-40B4-BE49-F238E27FC236}">
                    <a16:creationId xmlns:a16="http://schemas.microsoft.com/office/drawing/2014/main" id="{775A3F6A-F837-D9D1-21FC-D880D342E31C}"/>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9" name="Google Shape;624;p20">
                <a:extLst>
                  <a:ext uri="{FF2B5EF4-FFF2-40B4-BE49-F238E27FC236}">
                    <a16:creationId xmlns:a16="http://schemas.microsoft.com/office/drawing/2014/main" id="{495DB81D-D73A-ADB3-B463-9E0FF6855FD5}"/>
                  </a:ext>
                </a:extLst>
              </p:cNvPr>
              <p:cNvGrpSpPr/>
              <p:nvPr/>
            </p:nvGrpSpPr>
            <p:grpSpPr>
              <a:xfrm>
                <a:off x="8655472" y="310054"/>
                <a:ext cx="228691" cy="57625"/>
                <a:chOff x="8655472" y="310054"/>
                <a:chExt cx="228691" cy="57625"/>
              </a:xfrm>
            </p:grpSpPr>
            <p:sp>
              <p:nvSpPr>
                <p:cNvPr id="40" name="Google Shape;625;p20">
                  <a:extLst>
                    <a:ext uri="{FF2B5EF4-FFF2-40B4-BE49-F238E27FC236}">
                      <a16:creationId xmlns:a16="http://schemas.microsoft.com/office/drawing/2014/main" id="{C5538454-D940-F0EF-A663-AF97C057EB37}"/>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626;p20">
                  <a:extLst>
                    <a:ext uri="{FF2B5EF4-FFF2-40B4-BE49-F238E27FC236}">
                      <a16:creationId xmlns:a16="http://schemas.microsoft.com/office/drawing/2014/main" id="{067BE64C-67CC-A70D-28FA-8598C3D7872C}"/>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627;p20">
                  <a:extLst>
                    <a:ext uri="{FF2B5EF4-FFF2-40B4-BE49-F238E27FC236}">
                      <a16:creationId xmlns:a16="http://schemas.microsoft.com/office/drawing/2014/main" id="{4FE66CDC-B909-75A2-CA1A-2946AA921B8E}"/>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43" name="Google Shape;628;p20">
              <a:extLst>
                <a:ext uri="{FF2B5EF4-FFF2-40B4-BE49-F238E27FC236}">
                  <a16:creationId xmlns:a16="http://schemas.microsoft.com/office/drawing/2014/main" id="{D37D1DC5-49ED-C861-2916-C41394036DF5}"/>
                </a:ext>
              </a:extLst>
            </p:cNvPr>
            <p:cNvGrpSpPr/>
            <p:nvPr/>
          </p:nvGrpSpPr>
          <p:grpSpPr>
            <a:xfrm>
              <a:off x="8207233" y="495769"/>
              <a:ext cx="653128" cy="337303"/>
              <a:chOff x="8207233" y="495769"/>
              <a:chExt cx="653128" cy="337303"/>
            </a:xfrm>
          </p:grpSpPr>
          <p:sp>
            <p:nvSpPr>
              <p:cNvPr id="44" name="Google Shape;629;p20">
                <a:extLst>
                  <a:ext uri="{FF2B5EF4-FFF2-40B4-BE49-F238E27FC236}">
                    <a16:creationId xmlns:a16="http://schemas.microsoft.com/office/drawing/2014/main" id="{52FA698E-1F33-AC92-2FDB-324972FF9B38}"/>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5" name="Google Shape;630;p20">
                <a:extLst>
                  <a:ext uri="{FF2B5EF4-FFF2-40B4-BE49-F238E27FC236}">
                    <a16:creationId xmlns:a16="http://schemas.microsoft.com/office/drawing/2014/main" id="{A747316E-92C5-0E40-97BF-69F239C42064}"/>
                  </a:ext>
                </a:extLst>
              </p:cNvPr>
              <p:cNvGrpSpPr/>
              <p:nvPr/>
            </p:nvGrpSpPr>
            <p:grpSpPr>
              <a:xfrm>
                <a:off x="8563474" y="495769"/>
                <a:ext cx="296887" cy="337303"/>
                <a:chOff x="8563474" y="495769"/>
                <a:chExt cx="296887" cy="337303"/>
              </a:xfrm>
            </p:grpSpPr>
            <p:grpSp>
              <p:nvGrpSpPr>
                <p:cNvPr id="46" name="Google Shape;631;p20">
                  <a:extLst>
                    <a:ext uri="{FF2B5EF4-FFF2-40B4-BE49-F238E27FC236}">
                      <a16:creationId xmlns:a16="http://schemas.microsoft.com/office/drawing/2014/main" id="{90DF97DC-9B74-26EA-7F6D-4A38467BE66A}"/>
                    </a:ext>
                  </a:extLst>
                </p:cNvPr>
                <p:cNvGrpSpPr/>
                <p:nvPr/>
              </p:nvGrpSpPr>
              <p:grpSpPr>
                <a:xfrm>
                  <a:off x="8563474" y="705002"/>
                  <a:ext cx="296887" cy="128070"/>
                  <a:chOff x="8563474" y="705002"/>
                  <a:chExt cx="296887" cy="128070"/>
                </a:xfrm>
              </p:grpSpPr>
              <p:sp>
                <p:nvSpPr>
                  <p:cNvPr id="47" name="Google Shape;632;p20">
                    <a:extLst>
                      <a:ext uri="{FF2B5EF4-FFF2-40B4-BE49-F238E27FC236}">
                        <a16:creationId xmlns:a16="http://schemas.microsoft.com/office/drawing/2014/main" id="{DF856F18-D916-D41C-3E06-09C1F54F78A1}"/>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633;p20">
                    <a:extLst>
                      <a:ext uri="{FF2B5EF4-FFF2-40B4-BE49-F238E27FC236}">
                        <a16:creationId xmlns:a16="http://schemas.microsoft.com/office/drawing/2014/main" id="{95146600-D86E-9F8E-04D9-4F5A1085EC6A}"/>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9" name="Google Shape;634;p20">
                  <a:extLst>
                    <a:ext uri="{FF2B5EF4-FFF2-40B4-BE49-F238E27FC236}">
                      <a16:creationId xmlns:a16="http://schemas.microsoft.com/office/drawing/2014/main" id="{BCA52321-FD86-B3F9-5F63-E3E6E15CB8C4}"/>
                    </a:ext>
                  </a:extLst>
                </p:cNvPr>
                <p:cNvGrpSpPr/>
                <p:nvPr/>
              </p:nvGrpSpPr>
              <p:grpSpPr>
                <a:xfrm>
                  <a:off x="8563474" y="600449"/>
                  <a:ext cx="296887" cy="128080"/>
                  <a:chOff x="8563474" y="600449"/>
                  <a:chExt cx="296887" cy="128080"/>
                </a:xfrm>
              </p:grpSpPr>
              <p:sp>
                <p:nvSpPr>
                  <p:cNvPr id="50" name="Google Shape;635;p20">
                    <a:extLst>
                      <a:ext uri="{FF2B5EF4-FFF2-40B4-BE49-F238E27FC236}">
                        <a16:creationId xmlns:a16="http://schemas.microsoft.com/office/drawing/2014/main" id="{5DA77D52-9635-B339-3749-4F92ABCDD059}"/>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636;p20">
                    <a:extLst>
                      <a:ext uri="{FF2B5EF4-FFF2-40B4-BE49-F238E27FC236}">
                        <a16:creationId xmlns:a16="http://schemas.microsoft.com/office/drawing/2014/main" id="{6063142A-D9B1-B8C6-AC08-AFBC8B7D6247}"/>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2" name="Google Shape;637;p20">
                  <a:extLst>
                    <a:ext uri="{FF2B5EF4-FFF2-40B4-BE49-F238E27FC236}">
                      <a16:creationId xmlns:a16="http://schemas.microsoft.com/office/drawing/2014/main" id="{A47E30F2-63D1-806F-6DC0-BD0536C13B2E}"/>
                    </a:ext>
                  </a:extLst>
                </p:cNvPr>
                <p:cNvGrpSpPr/>
                <p:nvPr/>
              </p:nvGrpSpPr>
              <p:grpSpPr>
                <a:xfrm>
                  <a:off x="8563474" y="495769"/>
                  <a:ext cx="296887" cy="128070"/>
                  <a:chOff x="8563474" y="495769"/>
                  <a:chExt cx="296887" cy="128070"/>
                </a:xfrm>
              </p:grpSpPr>
              <p:sp>
                <p:nvSpPr>
                  <p:cNvPr id="53" name="Google Shape;638;p20">
                    <a:extLst>
                      <a:ext uri="{FF2B5EF4-FFF2-40B4-BE49-F238E27FC236}">
                        <a16:creationId xmlns:a16="http://schemas.microsoft.com/office/drawing/2014/main" id="{368ADCF3-8DAB-E6E2-A9A9-D7EA4031A13F}"/>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639;p20">
                    <a:extLst>
                      <a:ext uri="{FF2B5EF4-FFF2-40B4-BE49-F238E27FC236}">
                        <a16:creationId xmlns:a16="http://schemas.microsoft.com/office/drawing/2014/main" id="{11DA28A8-35EF-C33B-7A2F-A6D4B50793ED}"/>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2680525221"/>
      </p:ext>
    </p:extLst>
  </p:cSld>
  <p:clrMapOvr>
    <a:masterClrMapping/>
  </p:clrMapOvr>
  <p:hf sldNum="0" hdr="0" ftr="0" dt="0"/>
</p:sldLayout>
</file>

<file path=ppt/slideLayouts/slideLayout2.xml><?xml version="1.0" encoding="utf-8"?>
<p:sldLayout xmlns:a="http://purl.oclc.org/ooxml/drawingml/main" xmlns:r="http://purl.oclc.org/ooxml/officeDocument/relationships" xmlns:p="http://purl.oclc.org/ooxml/presentationml/main" type="secHead" preserve="1">
  <p:cSld name="SECTION_HEADER">
    <p:spTree>
      <p:nvGrpSpPr>
        <p:cNvPr id="1" name=""/>
        <p:cNvGrpSpPr/>
        <p:nvPr/>
      </p:nvGrpSpPr>
      <p:grpSpPr>
        <a:xfrm>
          <a:off x="0" y="0"/>
          <a:ext cx="0" cy="0"/>
          <a:chOff x="0" y="0"/>
          <a:chExt cx="0" cy="0"/>
        </a:xfrm>
      </p:grpSpPr>
      <p:sp>
        <p:nvSpPr>
          <p:cNvPr id="2" name="Google Shape;14;p3">
            <a:extLst>
              <a:ext uri="{FF2B5EF4-FFF2-40B4-BE49-F238E27FC236}">
                <a16:creationId xmlns:a16="http://schemas.microsoft.com/office/drawing/2014/main" id="{2F2DCB0F-DCA3-9640-DF01-0D551A3965D3}"/>
              </a:ext>
            </a:extLst>
          </p:cNvPr>
          <p:cNvSpPr txBox="1">
            <a:spLocks noGrp="1"/>
          </p:cNvSpPr>
          <p:nvPr>
            <p:ph type="title"/>
          </p:nvPr>
        </p:nvSpPr>
        <p:spPr>
          <a:xfrm>
            <a:off x="4047170" y="2571978"/>
            <a:ext cx="4383597" cy="841796"/>
          </a:xfrm>
        </p:spPr>
        <p:txBody>
          <a:bodyPr/>
          <a:lstStyle>
            <a:lvl1pPr>
              <a:defRPr sz="4800"/>
            </a:lvl1pPr>
          </a:lstStyle>
          <a:p>
            <a:pPr lvl="0"/>
            <a:endParaRPr lang="en-US"/>
          </a:p>
        </p:txBody>
      </p:sp>
      <p:sp>
        <p:nvSpPr>
          <p:cNvPr id="3" name="Google Shape;15;p3">
            <a:extLst>
              <a:ext uri="{FF2B5EF4-FFF2-40B4-BE49-F238E27FC236}">
                <a16:creationId xmlns:a16="http://schemas.microsoft.com/office/drawing/2014/main" id="{461F90B6-06A3-576A-C38A-E0D60280032E}"/>
              </a:ext>
            </a:extLst>
          </p:cNvPr>
          <p:cNvSpPr txBox="1">
            <a:spLocks noGrp="1"/>
          </p:cNvSpPr>
          <p:nvPr>
            <p:ph type="title" idx="4294967295"/>
          </p:nvPr>
        </p:nvSpPr>
        <p:spPr>
          <a:xfrm>
            <a:off x="4047170" y="1321975"/>
            <a:ext cx="1235701" cy="841796"/>
          </a:xfrm>
        </p:spPr>
        <p:txBody>
          <a:bodyPr anchor="b" anchorCtr="1"/>
          <a:lstStyle>
            <a:lvl1pPr algn="ctr">
              <a:defRPr sz="6000"/>
            </a:lvl1pPr>
          </a:lstStyle>
          <a:p>
            <a:pPr lvl="0"/>
            <a:r>
              <a:rPr lang="en-US"/>
              <a:t>xx%</a:t>
            </a:r>
          </a:p>
        </p:txBody>
      </p:sp>
      <p:sp>
        <p:nvSpPr>
          <p:cNvPr id="4" name="Google Shape;17;p3">
            <a:extLst>
              <a:ext uri="{FF2B5EF4-FFF2-40B4-BE49-F238E27FC236}">
                <a16:creationId xmlns:a16="http://schemas.microsoft.com/office/drawing/2014/main" id="{4D828C3F-7881-69E1-E9A4-00D279B77429}"/>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8;p3">
            <a:extLst>
              <a:ext uri="{FF2B5EF4-FFF2-40B4-BE49-F238E27FC236}">
                <a16:creationId xmlns:a16="http://schemas.microsoft.com/office/drawing/2014/main" id="{CE38FFBB-4500-6103-3567-A0B012710A51}"/>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9;p3">
            <a:extLst>
              <a:ext uri="{FF2B5EF4-FFF2-40B4-BE49-F238E27FC236}">
                <a16:creationId xmlns:a16="http://schemas.microsoft.com/office/drawing/2014/main" id="{5D2B8C66-4472-AE0E-94BD-25505EE4F45E}"/>
              </a:ext>
            </a:extLst>
          </p:cNvPr>
          <p:cNvSpPr/>
          <p:nvPr/>
        </p:nvSpPr>
        <p:spPr>
          <a:xfrm rot="17007892" flipH="1">
            <a:off x="6194" y="113199"/>
            <a:ext cx="642878" cy="51982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2300816375"/>
      </p:ext>
    </p:extLst>
  </p:cSld>
  <p:clrMapOvr>
    <a:masterClrMapping/>
  </p:clrMapOvr>
  <p:hf sldNum="0" hdr="0" ftr="0" dt="0"/>
</p:sldLayout>
</file>

<file path=ppt/slideLayouts/slideLayout20.xml><?xml version="1.0" encoding="utf-8"?>
<p:sldLayout xmlns:a="http://purl.oclc.org/ooxml/drawingml/main" xmlns:r="http://purl.oclc.org/ooxml/officeDocument/relationships" xmlns:p="http://purl.oclc.org/ooxml/presentationml/main" preserve="1">
  <p:cSld name="TITLE_ONLY_2">
    <p:spTree>
      <p:nvGrpSpPr>
        <p:cNvPr id="1" name=""/>
        <p:cNvGrpSpPr/>
        <p:nvPr/>
      </p:nvGrpSpPr>
      <p:grpSpPr>
        <a:xfrm>
          <a:off x="0" y="0"/>
          <a:ext cx="0" cy="0"/>
          <a:chOff x="0" y="0"/>
          <a:chExt cx="0" cy="0"/>
        </a:xfrm>
      </p:grpSpPr>
      <p:sp>
        <p:nvSpPr>
          <p:cNvPr id="2" name="Google Shape;641;p21">
            <a:extLst>
              <a:ext uri="{FF2B5EF4-FFF2-40B4-BE49-F238E27FC236}">
                <a16:creationId xmlns:a16="http://schemas.microsoft.com/office/drawing/2014/main" id="{A881A457-BE86-3125-3884-F9AF5A557B37}"/>
              </a:ext>
            </a:extLst>
          </p:cNvPr>
          <p:cNvSpPr/>
          <p:nvPr/>
        </p:nvSpPr>
        <p:spPr>
          <a:xfrm rot="9076701" flipH="1">
            <a:off x="7972825" y="-586872"/>
            <a:ext cx="1683794" cy="167281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642;p21">
            <a:extLst>
              <a:ext uri="{FF2B5EF4-FFF2-40B4-BE49-F238E27FC236}">
                <a16:creationId xmlns:a16="http://schemas.microsoft.com/office/drawing/2014/main" id="{3D01A471-2D21-56F3-78E6-48A9E26C07F9}"/>
              </a:ext>
            </a:extLst>
          </p:cNvPr>
          <p:cNvSpPr txBox="1">
            <a:spLocks noGrp="1"/>
          </p:cNvSpPr>
          <p:nvPr>
            <p:ph type="title"/>
          </p:nvPr>
        </p:nvSpPr>
        <p:spPr>
          <a:xfrm>
            <a:off x="719998" y="445029"/>
            <a:ext cx="7704002" cy="572697"/>
          </a:xfrm>
        </p:spPr>
        <p:txBody>
          <a:bodyPr/>
          <a:lstStyle>
            <a:lvl1pPr>
              <a:defRPr/>
            </a:lvl1pPr>
          </a:lstStyle>
          <a:p>
            <a:pPr lvl="0"/>
            <a:endParaRPr lang="en-US"/>
          </a:p>
        </p:txBody>
      </p:sp>
      <p:grpSp>
        <p:nvGrpSpPr>
          <p:cNvPr id="4" name="Google Shape;643;p21">
            <a:extLst>
              <a:ext uri="{FF2B5EF4-FFF2-40B4-BE49-F238E27FC236}">
                <a16:creationId xmlns:a16="http://schemas.microsoft.com/office/drawing/2014/main" id="{E08BBA41-ABC2-2FAE-5550-0C6B288FEAFD}"/>
              </a:ext>
            </a:extLst>
          </p:cNvPr>
          <p:cNvGrpSpPr/>
          <p:nvPr/>
        </p:nvGrpSpPr>
        <p:grpSpPr>
          <a:xfrm>
            <a:off x="683047" y="4696522"/>
            <a:ext cx="325928" cy="404804"/>
            <a:chOff x="683047" y="4696522"/>
            <a:chExt cx="325928" cy="404804"/>
          </a:xfrm>
        </p:grpSpPr>
        <p:sp>
          <p:nvSpPr>
            <p:cNvPr id="5" name="Google Shape;644;p21">
              <a:extLst>
                <a:ext uri="{FF2B5EF4-FFF2-40B4-BE49-F238E27FC236}">
                  <a16:creationId xmlns:a16="http://schemas.microsoft.com/office/drawing/2014/main" id="{FEC862CD-7D91-98FF-9D21-FB7E12F5C977}"/>
                </a:ext>
              </a:extLst>
            </p:cNvPr>
            <p:cNvSpPr/>
            <p:nvPr/>
          </p:nvSpPr>
          <p:spPr>
            <a:xfrm flipH="1">
              <a:off x="683047" y="4696522"/>
              <a:ext cx="325928" cy="404804"/>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 name="Google Shape;645;p21">
              <a:extLst>
                <a:ext uri="{FF2B5EF4-FFF2-40B4-BE49-F238E27FC236}">
                  <a16:creationId xmlns:a16="http://schemas.microsoft.com/office/drawing/2014/main" id="{0E68B26D-E1BD-8C37-B866-5B130EB8A7B0}"/>
                </a:ext>
              </a:extLst>
            </p:cNvPr>
            <p:cNvGrpSpPr/>
            <p:nvPr/>
          </p:nvGrpSpPr>
          <p:grpSpPr>
            <a:xfrm>
              <a:off x="715902" y="4719821"/>
              <a:ext cx="123270" cy="31071"/>
              <a:chOff x="715902" y="4719821"/>
              <a:chExt cx="123270" cy="31071"/>
            </a:xfrm>
          </p:grpSpPr>
          <p:sp>
            <p:nvSpPr>
              <p:cNvPr id="7" name="Google Shape;646;p21">
                <a:extLst>
                  <a:ext uri="{FF2B5EF4-FFF2-40B4-BE49-F238E27FC236}">
                    <a16:creationId xmlns:a16="http://schemas.microsoft.com/office/drawing/2014/main" id="{9AEB16B9-4F2A-640A-3E5C-79B44E591D09}"/>
                  </a:ext>
                </a:extLst>
              </p:cNvPr>
              <p:cNvSpPr/>
              <p:nvPr/>
            </p:nvSpPr>
            <p:spPr>
              <a:xfrm flipH="1">
                <a:off x="715902"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647;p21">
                <a:extLst>
                  <a:ext uri="{FF2B5EF4-FFF2-40B4-BE49-F238E27FC236}">
                    <a16:creationId xmlns:a16="http://schemas.microsoft.com/office/drawing/2014/main" id="{8E79361C-EA8F-5D06-1754-7C4ECED217AA}"/>
                  </a:ext>
                </a:extLst>
              </p:cNvPr>
              <p:cNvSpPr/>
              <p:nvPr/>
            </p:nvSpPr>
            <p:spPr>
              <a:xfrm flipH="1">
                <a:off x="761996" y="4719821"/>
                <a:ext cx="31071" cy="31071"/>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648;p21">
                <a:extLst>
                  <a:ext uri="{FF2B5EF4-FFF2-40B4-BE49-F238E27FC236}">
                    <a16:creationId xmlns:a16="http://schemas.microsoft.com/office/drawing/2014/main" id="{C8D2FA0D-540C-95FF-5E9B-6AAF5C66CC0E}"/>
                  </a:ext>
                </a:extLst>
              </p:cNvPr>
              <p:cNvSpPr/>
              <p:nvPr/>
            </p:nvSpPr>
            <p:spPr>
              <a:xfrm flipH="1">
                <a:off x="808101" y="4719821"/>
                <a:ext cx="31071" cy="31071"/>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0" name="Google Shape;649;p21">
            <a:extLst>
              <a:ext uri="{FF2B5EF4-FFF2-40B4-BE49-F238E27FC236}">
                <a16:creationId xmlns:a16="http://schemas.microsoft.com/office/drawing/2014/main" id="{202B1FF6-9A7E-AFD8-3342-22F432721953}"/>
              </a:ext>
            </a:extLst>
          </p:cNvPr>
          <p:cNvGrpSpPr/>
          <p:nvPr/>
        </p:nvGrpSpPr>
        <p:grpSpPr>
          <a:xfrm>
            <a:off x="713899" y="4774548"/>
            <a:ext cx="268641" cy="280968"/>
            <a:chOff x="713899" y="4774548"/>
            <a:chExt cx="268641" cy="280968"/>
          </a:xfrm>
        </p:grpSpPr>
        <p:sp>
          <p:nvSpPr>
            <p:cNvPr id="11" name="Google Shape;650;p21">
              <a:extLst>
                <a:ext uri="{FF2B5EF4-FFF2-40B4-BE49-F238E27FC236}">
                  <a16:creationId xmlns:a16="http://schemas.microsoft.com/office/drawing/2014/main" id="{6E479CBE-A277-EE54-E859-A201C600C3C8}"/>
                </a:ext>
              </a:extLst>
            </p:cNvPr>
            <p:cNvSpPr/>
            <p:nvPr/>
          </p:nvSpPr>
          <p:spPr>
            <a:xfrm flipH="1">
              <a:off x="715115" y="4933380"/>
              <a:ext cx="267425" cy="122136"/>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651;p21">
              <a:extLst>
                <a:ext uri="{FF2B5EF4-FFF2-40B4-BE49-F238E27FC236}">
                  <a16:creationId xmlns:a16="http://schemas.microsoft.com/office/drawing/2014/main" id="{F2242FA4-B052-2DE6-52D5-46C3E5DBDBDA}"/>
                </a:ext>
              </a:extLst>
            </p:cNvPr>
            <p:cNvSpPr/>
            <p:nvPr/>
          </p:nvSpPr>
          <p:spPr>
            <a:xfrm flipH="1">
              <a:off x="713899" y="4774548"/>
              <a:ext cx="264791" cy="134745"/>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3" name="Google Shape;652;p21">
            <a:extLst>
              <a:ext uri="{FF2B5EF4-FFF2-40B4-BE49-F238E27FC236}">
                <a16:creationId xmlns:a16="http://schemas.microsoft.com/office/drawing/2014/main" id="{FD145D29-3471-BEB8-81D5-87C381D2B607}"/>
              </a:ext>
            </a:extLst>
          </p:cNvPr>
          <p:cNvGrpSpPr/>
          <p:nvPr/>
        </p:nvGrpSpPr>
        <p:grpSpPr>
          <a:xfrm>
            <a:off x="96204" y="4469349"/>
            <a:ext cx="355445" cy="644075"/>
            <a:chOff x="96204" y="4469349"/>
            <a:chExt cx="355445" cy="644075"/>
          </a:xfrm>
        </p:grpSpPr>
        <p:grpSp>
          <p:nvGrpSpPr>
            <p:cNvPr id="14" name="Google Shape;653;p21">
              <a:extLst>
                <a:ext uri="{FF2B5EF4-FFF2-40B4-BE49-F238E27FC236}">
                  <a16:creationId xmlns:a16="http://schemas.microsoft.com/office/drawing/2014/main" id="{6088E400-4E88-DEE4-BF92-017C2C76F1B8}"/>
                </a:ext>
              </a:extLst>
            </p:cNvPr>
            <p:cNvGrpSpPr/>
            <p:nvPr/>
          </p:nvGrpSpPr>
          <p:grpSpPr>
            <a:xfrm>
              <a:off x="96204" y="4469349"/>
              <a:ext cx="355445" cy="644075"/>
              <a:chOff x="96204" y="4469349"/>
              <a:chExt cx="355445" cy="644075"/>
            </a:xfrm>
          </p:grpSpPr>
          <p:sp>
            <p:nvSpPr>
              <p:cNvPr id="15" name="Google Shape;654;p21">
                <a:extLst>
                  <a:ext uri="{FF2B5EF4-FFF2-40B4-BE49-F238E27FC236}">
                    <a16:creationId xmlns:a16="http://schemas.microsoft.com/office/drawing/2014/main" id="{30826922-D794-3591-E571-8F47F3DC648F}"/>
                  </a:ext>
                </a:extLst>
              </p:cNvPr>
              <p:cNvSpPr/>
              <p:nvPr/>
            </p:nvSpPr>
            <p:spPr>
              <a:xfrm flipH="1">
                <a:off x="96204" y="4469349"/>
                <a:ext cx="355445" cy="644075"/>
              </a:xfrm>
              <a:custGeom>
                <a:avLst/>
                <a:gdLst>
                  <a:gd name="f0" fmla="val w"/>
                  <a:gd name="f1" fmla="val h"/>
                  <a:gd name="f2" fmla="val 0"/>
                  <a:gd name="f3" fmla="val 470725"/>
                  <a:gd name="f4" fmla="val 852963"/>
                  <a:gd name="f5" fmla="val 435388"/>
                  <a:gd name="f6" fmla="val 454904"/>
                  <a:gd name="f7" fmla="val 470726"/>
                  <a:gd name="f8" fmla="val 15821"/>
                  <a:gd name="f9" fmla="val 35338"/>
                  <a:gd name="f10" fmla="val 817626"/>
                  <a:gd name="f11" fmla="val 837143"/>
                  <a:gd name="f12" fmla="val 852964"/>
                  <a:gd name="f13" fmla="val 15822"/>
                  <a:gd name="f14" fmla="*/ f0 1 470725"/>
                  <a:gd name="f15" fmla="*/ f1 1 852963"/>
                  <a:gd name="f16" fmla="+- f4 0 f2"/>
                  <a:gd name="f17" fmla="+- f3 0 f2"/>
                  <a:gd name="f18" fmla="*/ f17 1 470725"/>
                  <a:gd name="f19" fmla="*/ f16 1 85296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70725" h="852963">
                    <a:moveTo>
                      <a:pt x="f5" y="f2"/>
                    </a:moveTo>
                    <a:cubicBezTo>
                      <a:pt x="f6" y="f2"/>
                      <a:pt x="f7" y="f8"/>
                      <a:pt x="f7" y="f9"/>
                    </a:cubicBezTo>
                    <a:lnTo>
                      <a:pt x="f7" y="f10"/>
                    </a:lnTo>
                    <a:cubicBezTo>
                      <a:pt x="f7" y="f11"/>
                      <a:pt x="f6" y="f12"/>
                      <a:pt x="f5" y="f12"/>
                    </a:cubicBezTo>
                    <a:lnTo>
                      <a:pt x="f9" y="f12"/>
                    </a:lnTo>
                    <a:cubicBezTo>
                      <a:pt x="f8" y="f12"/>
                      <a:pt x="f2" y="f11"/>
                      <a:pt x="f2" y="f10"/>
                    </a:cubicBezTo>
                    <a:lnTo>
                      <a:pt x="f2" y="f9"/>
                    </a:lnTo>
                    <a:cubicBezTo>
                      <a:pt x="f2" y="f13"/>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655;p21">
                <a:extLst>
                  <a:ext uri="{FF2B5EF4-FFF2-40B4-BE49-F238E27FC236}">
                    <a16:creationId xmlns:a16="http://schemas.microsoft.com/office/drawing/2014/main" id="{44E60D3A-1DF2-96D5-0D6D-F5750B92E586}"/>
                  </a:ext>
                </a:extLst>
              </p:cNvPr>
              <p:cNvSpPr/>
              <p:nvPr/>
            </p:nvSpPr>
            <p:spPr>
              <a:xfrm flipH="1">
                <a:off x="111803" y="4502212"/>
                <a:ext cx="324374" cy="528130"/>
              </a:xfrm>
              <a:custGeom>
                <a:avLst/>
                <a:gdLst>
                  <a:gd name="f0" fmla="val w"/>
                  <a:gd name="f1" fmla="val h"/>
                  <a:gd name="f2" fmla="val 0"/>
                  <a:gd name="f3" fmla="val 429577"/>
                  <a:gd name="f4" fmla="val 699420"/>
                  <a:gd name="f5" fmla="val 429578"/>
                  <a:gd name="f6" fmla="val 699421"/>
                  <a:gd name="f7" fmla="*/ f0 1 429577"/>
                  <a:gd name="f8" fmla="*/ f1 1 699420"/>
                  <a:gd name="f9" fmla="+- f4 0 f2"/>
                  <a:gd name="f10" fmla="+- f3 0 f2"/>
                  <a:gd name="f11" fmla="*/ f10 1 429577"/>
                  <a:gd name="f12" fmla="*/ f9 1 69942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429577" h="699420">
                    <a:moveTo>
                      <a:pt x="f2" y="f2"/>
                    </a:moveTo>
                    <a:lnTo>
                      <a:pt x="f5" y="f2"/>
                    </a:lnTo>
                    <a:lnTo>
                      <a:pt x="f5" y="f6"/>
                    </a:lnTo>
                    <a:lnTo>
                      <a:pt x="f2" y="f6"/>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7" name="Google Shape;656;p21">
              <a:extLst>
                <a:ext uri="{FF2B5EF4-FFF2-40B4-BE49-F238E27FC236}">
                  <a16:creationId xmlns:a16="http://schemas.microsoft.com/office/drawing/2014/main" id="{1206CE4C-430E-A9D2-1008-DB71A3D467A6}"/>
                </a:ext>
              </a:extLst>
            </p:cNvPr>
            <p:cNvSpPr/>
            <p:nvPr/>
          </p:nvSpPr>
          <p:spPr>
            <a:xfrm flipH="1">
              <a:off x="127412" y="5065227"/>
              <a:ext cx="293229" cy="24313"/>
            </a:xfrm>
            <a:custGeom>
              <a:avLst/>
              <a:gdLst>
                <a:gd name="f0" fmla="val w"/>
                <a:gd name="f1" fmla="val h"/>
                <a:gd name="f2" fmla="val 0"/>
                <a:gd name="f3" fmla="val 388334"/>
                <a:gd name="f4" fmla="val 32194"/>
                <a:gd name="f5" fmla="val 88011"/>
                <a:gd name="f6" fmla="val 16097"/>
                <a:gd name="f7" fmla="val 7239"/>
                <a:gd name="f8" fmla="val 24955"/>
                <a:gd name="f9" fmla="val 32195"/>
                <a:gd name="f10" fmla="val 96869"/>
                <a:gd name="f11" fmla="val 104108"/>
                <a:gd name="f12" fmla="val 230124"/>
                <a:gd name="f13" fmla="val 158210"/>
                <a:gd name="f14" fmla="val 149352"/>
                <a:gd name="f15" fmla="val 142113"/>
                <a:gd name="f16" fmla="val 238982"/>
                <a:gd name="f17" fmla="val 246221"/>
                <a:gd name="f18" fmla="val 372237"/>
                <a:gd name="f19" fmla="val 300323"/>
                <a:gd name="f20" fmla="val 291465"/>
                <a:gd name="f21" fmla="val 284226"/>
                <a:gd name="f22" fmla="val 381095"/>
                <a:gd name="f23" fmla="*/ f0 1 388334"/>
                <a:gd name="f24" fmla="*/ f1 1 32194"/>
                <a:gd name="f25" fmla="+- f4 0 f2"/>
                <a:gd name="f26" fmla="+- f3 0 f2"/>
                <a:gd name="f27" fmla="*/ f26 1 388334"/>
                <a:gd name="f28" fmla="*/ f25 1 32194"/>
                <a:gd name="f29" fmla="*/ f2 1 f27"/>
                <a:gd name="f30" fmla="*/ f3 1 f27"/>
                <a:gd name="f31" fmla="*/ f2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388334" h="32194">
                  <a:moveTo>
                    <a:pt x="f5" y="f2"/>
                  </a:moveTo>
                  <a:lnTo>
                    <a:pt x="f6" y="f2"/>
                  </a:lnTo>
                  <a:cubicBezTo>
                    <a:pt x="f7" y="f2"/>
                    <a:pt x="f2" y="f7"/>
                    <a:pt x="f2" y="f6"/>
                  </a:cubicBezTo>
                  <a:cubicBezTo>
                    <a:pt x="f2" y="f8"/>
                    <a:pt x="f7" y="f9"/>
                    <a:pt x="f6" y="f9"/>
                  </a:cubicBezTo>
                  <a:lnTo>
                    <a:pt x="f5" y="f9"/>
                  </a:lnTo>
                  <a:cubicBezTo>
                    <a:pt x="f10" y="f9"/>
                    <a:pt x="f11" y="f8"/>
                    <a:pt x="f11" y="f6"/>
                  </a:cubicBezTo>
                  <a:cubicBezTo>
                    <a:pt x="f11" y="f7"/>
                    <a:pt x="f10" y="f2"/>
                    <a:pt x="f5" y="f2"/>
                  </a:cubicBezTo>
                  <a:close/>
                  <a:moveTo>
                    <a:pt x="f12" y="f2"/>
                  </a:moveTo>
                  <a:lnTo>
                    <a:pt x="f13" y="f2"/>
                  </a:lnTo>
                  <a:cubicBezTo>
                    <a:pt x="f14" y="f2"/>
                    <a:pt x="f15" y="f7"/>
                    <a:pt x="f15" y="f6"/>
                  </a:cubicBezTo>
                  <a:cubicBezTo>
                    <a:pt x="f15" y="f8"/>
                    <a:pt x="f14" y="f9"/>
                    <a:pt x="f13" y="f9"/>
                  </a:cubicBezTo>
                  <a:lnTo>
                    <a:pt x="f12" y="f9"/>
                  </a:lnTo>
                  <a:cubicBezTo>
                    <a:pt x="f16" y="f9"/>
                    <a:pt x="f17" y="f8"/>
                    <a:pt x="f17" y="f6"/>
                  </a:cubicBezTo>
                  <a:cubicBezTo>
                    <a:pt x="f17" y="f7"/>
                    <a:pt x="f16" y="f2"/>
                    <a:pt x="f12" y="f2"/>
                  </a:cubicBezTo>
                  <a:close/>
                  <a:moveTo>
                    <a:pt x="f18" y="f2"/>
                  </a:moveTo>
                  <a:lnTo>
                    <a:pt x="f19" y="f2"/>
                  </a:lnTo>
                  <a:cubicBezTo>
                    <a:pt x="f20" y="f2"/>
                    <a:pt x="f21" y="f7"/>
                    <a:pt x="f21" y="f6"/>
                  </a:cubicBezTo>
                  <a:cubicBezTo>
                    <a:pt x="f21" y="f8"/>
                    <a:pt x="f20" y="f9"/>
                    <a:pt x="f19" y="f9"/>
                  </a:cubicBezTo>
                  <a:lnTo>
                    <a:pt x="f18" y="f9"/>
                  </a:lnTo>
                  <a:cubicBezTo>
                    <a:pt x="f22" y="f9"/>
                    <a:pt x="f3" y="f8"/>
                    <a:pt x="f3" y="f6"/>
                  </a:cubicBezTo>
                  <a:cubicBezTo>
                    <a:pt x="f3" y="f7"/>
                    <a:pt x="f22" y="f2"/>
                    <a:pt x="f18"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8" name="Google Shape;657;p21">
            <a:extLst>
              <a:ext uri="{FF2B5EF4-FFF2-40B4-BE49-F238E27FC236}">
                <a16:creationId xmlns:a16="http://schemas.microsoft.com/office/drawing/2014/main" id="{681DA2BE-BFDF-4B27-570C-F863235B1D76}"/>
              </a:ext>
            </a:extLst>
          </p:cNvPr>
          <p:cNvGrpSpPr/>
          <p:nvPr/>
        </p:nvGrpSpPr>
        <p:grpSpPr>
          <a:xfrm>
            <a:off x="7975991" y="116165"/>
            <a:ext cx="1061975" cy="559000"/>
            <a:chOff x="7975991" y="116165"/>
            <a:chExt cx="1061975" cy="559000"/>
          </a:xfrm>
        </p:grpSpPr>
        <p:sp>
          <p:nvSpPr>
            <p:cNvPr id="19" name="Google Shape;658;p21">
              <a:extLst>
                <a:ext uri="{FF2B5EF4-FFF2-40B4-BE49-F238E27FC236}">
                  <a16:creationId xmlns:a16="http://schemas.microsoft.com/office/drawing/2014/main" id="{36B548CD-42D7-C874-DE9C-016E87D6781E}"/>
                </a:ext>
              </a:extLst>
            </p:cNvPr>
            <p:cNvSpPr/>
            <p:nvPr/>
          </p:nvSpPr>
          <p:spPr>
            <a:xfrm>
              <a:off x="7975991" y="116165"/>
              <a:ext cx="1061975" cy="559000"/>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659;p21">
              <a:extLst>
                <a:ext uri="{FF2B5EF4-FFF2-40B4-BE49-F238E27FC236}">
                  <a16:creationId xmlns:a16="http://schemas.microsoft.com/office/drawing/2014/main" id="{AE51381D-AD4F-B923-E1B3-83BB7BEFD172}"/>
                </a:ext>
              </a:extLst>
            </p:cNvPr>
            <p:cNvGrpSpPr/>
            <p:nvPr/>
          </p:nvGrpSpPr>
          <p:grpSpPr>
            <a:xfrm>
              <a:off x="8325895" y="282942"/>
              <a:ext cx="281461" cy="319775"/>
              <a:chOff x="8325895" y="282942"/>
              <a:chExt cx="281461" cy="319775"/>
            </a:xfrm>
          </p:grpSpPr>
          <p:grpSp>
            <p:nvGrpSpPr>
              <p:cNvPr id="21" name="Google Shape;660;p21">
                <a:extLst>
                  <a:ext uri="{FF2B5EF4-FFF2-40B4-BE49-F238E27FC236}">
                    <a16:creationId xmlns:a16="http://schemas.microsoft.com/office/drawing/2014/main" id="{792A5D35-A413-6D70-184E-99656B49EE0F}"/>
                  </a:ext>
                </a:extLst>
              </p:cNvPr>
              <p:cNvGrpSpPr/>
              <p:nvPr/>
            </p:nvGrpSpPr>
            <p:grpSpPr>
              <a:xfrm>
                <a:off x="8325895" y="282942"/>
                <a:ext cx="281461" cy="319775"/>
                <a:chOff x="8325895" y="282942"/>
                <a:chExt cx="281461" cy="319775"/>
              </a:xfrm>
            </p:grpSpPr>
            <p:grpSp>
              <p:nvGrpSpPr>
                <p:cNvPr id="22" name="Google Shape;661;p21">
                  <a:extLst>
                    <a:ext uri="{FF2B5EF4-FFF2-40B4-BE49-F238E27FC236}">
                      <a16:creationId xmlns:a16="http://schemas.microsoft.com/office/drawing/2014/main" id="{7C0B9CCA-803C-B1ED-ACD2-3592EE649D20}"/>
                    </a:ext>
                  </a:extLst>
                </p:cNvPr>
                <p:cNvGrpSpPr/>
                <p:nvPr/>
              </p:nvGrpSpPr>
              <p:grpSpPr>
                <a:xfrm>
                  <a:off x="8325895" y="481303"/>
                  <a:ext cx="281388" cy="121414"/>
                  <a:chOff x="8325895" y="481303"/>
                  <a:chExt cx="281388" cy="121414"/>
                </a:xfrm>
              </p:grpSpPr>
              <p:sp>
                <p:nvSpPr>
                  <p:cNvPr id="23" name="Google Shape;662;p21">
                    <a:extLst>
                      <a:ext uri="{FF2B5EF4-FFF2-40B4-BE49-F238E27FC236}">
                        <a16:creationId xmlns:a16="http://schemas.microsoft.com/office/drawing/2014/main" id="{32B5E9E2-B0FF-E92B-6A9F-698CDB0D7509}"/>
                      </a:ext>
                    </a:extLst>
                  </p:cNvPr>
                  <p:cNvSpPr/>
                  <p:nvPr/>
                </p:nvSpPr>
                <p:spPr>
                  <a:xfrm>
                    <a:off x="8325895" y="506870"/>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663;p21">
                    <a:extLst>
                      <a:ext uri="{FF2B5EF4-FFF2-40B4-BE49-F238E27FC236}">
                        <a16:creationId xmlns:a16="http://schemas.microsoft.com/office/drawing/2014/main" id="{58F0DB0C-3A37-5B05-F2AF-AAA94C85D4C5}"/>
                      </a:ext>
                    </a:extLst>
                  </p:cNvPr>
                  <p:cNvSpPr/>
                  <p:nvPr/>
                </p:nvSpPr>
                <p:spPr>
                  <a:xfrm>
                    <a:off x="8325977" y="481303"/>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664;p21">
                  <a:extLst>
                    <a:ext uri="{FF2B5EF4-FFF2-40B4-BE49-F238E27FC236}">
                      <a16:creationId xmlns:a16="http://schemas.microsoft.com/office/drawing/2014/main" id="{EC52C93C-D4D9-A0F1-A4D8-13CDCF3000D9}"/>
                    </a:ext>
                  </a:extLst>
                </p:cNvPr>
                <p:cNvGrpSpPr/>
                <p:nvPr/>
              </p:nvGrpSpPr>
              <p:grpSpPr>
                <a:xfrm>
                  <a:off x="8325895" y="382082"/>
                  <a:ext cx="281388" cy="121413"/>
                  <a:chOff x="8325895" y="382082"/>
                  <a:chExt cx="281388" cy="121413"/>
                </a:xfrm>
              </p:grpSpPr>
              <p:sp>
                <p:nvSpPr>
                  <p:cNvPr id="26" name="Google Shape;665;p21">
                    <a:extLst>
                      <a:ext uri="{FF2B5EF4-FFF2-40B4-BE49-F238E27FC236}">
                        <a16:creationId xmlns:a16="http://schemas.microsoft.com/office/drawing/2014/main" id="{93E8B46C-8F61-5482-B4FD-AF5FF8C20FC5}"/>
                      </a:ext>
                    </a:extLst>
                  </p:cNvPr>
                  <p:cNvSpPr/>
                  <p:nvPr/>
                </p:nvSpPr>
                <p:spPr>
                  <a:xfrm>
                    <a:off x="8325895" y="407648"/>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666;p21">
                    <a:extLst>
                      <a:ext uri="{FF2B5EF4-FFF2-40B4-BE49-F238E27FC236}">
                        <a16:creationId xmlns:a16="http://schemas.microsoft.com/office/drawing/2014/main" id="{06B48A65-6C3F-DB7A-9E09-8F0C4A9A1EEE}"/>
                      </a:ext>
                    </a:extLst>
                  </p:cNvPr>
                  <p:cNvSpPr/>
                  <p:nvPr/>
                </p:nvSpPr>
                <p:spPr>
                  <a:xfrm>
                    <a:off x="8325977" y="382082"/>
                    <a:ext cx="281306" cy="51133"/>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667;p21">
                  <a:extLst>
                    <a:ext uri="{FF2B5EF4-FFF2-40B4-BE49-F238E27FC236}">
                      <a16:creationId xmlns:a16="http://schemas.microsoft.com/office/drawing/2014/main" id="{D902F210-12D0-A955-58C7-09EF4A91F33F}"/>
                    </a:ext>
                  </a:extLst>
                </p:cNvPr>
                <p:cNvGrpSpPr/>
                <p:nvPr/>
              </p:nvGrpSpPr>
              <p:grpSpPr>
                <a:xfrm>
                  <a:off x="8325895" y="282942"/>
                  <a:ext cx="281461" cy="121414"/>
                  <a:chOff x="8325895" y="282942"/>
                  <a:chExt cx="281461" cy="121414"/>
                </a:xfrm>
              </p:grpSpPr>
              <p:sp>
                <p:nvSpPr>
                  <p:cNvPr id="29" name="Google Shape;668;p21">
                    <a:extLst>
                      <a:ext uri="{FF2B5EF4-FFF2-40B4-BE49-F238E27FC236}">
                        <a16:creationId xmlns:a16="http://schemas.microsoft.com/office/drawing/2014/main" id="{FB1FBC18-9027-3FDF-E3DE-92CB2E0F66D4}"/>
                      </a:ext>
                    </a:extLst>
                  </p:cNvPr>
                  <p:cNvSpPr/>
                  <p:nvPr/>
                </p:nvSpPr>
                <p:spPr>
                  <a:xfrm>
                    <a:off x="8325895" y="308509"/>
                    <a:ext cx="281379" cy="95847"/>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669;p21">
                    <a:extLst>
                      <a:ext uri="{FF2B5EF4-FFF2-40B4-BE49-F238E27FC236}">
                        <a16:creationId xmlns:a16="http://schemas.microsoft.com/office/drawing/2014/main" id="{99D6A090-5EF9-8197-6F81-F40571C845AD}"/>
                      </a:ext>
                    </a:extLst>
                  </p:cNvPr>
                  <p:cNvSpPr/>
                  <p:nvPr/>
                </p:nvSpPr>
                <p:spPr>
                  <a:xfrm>
                    <a:off x="8326050" y="282942"/>
                    <a:ext cx="281306" cy="51133"/>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31" name="Google Shape;670;p21">
                <a:extLst>
                  <a:ext uri="{FF2B5EF4-FFF2-40B4-BE49-F238E27FC236}">
                    <a16:creationId xmlns:a16="http://schemas.microsoft.com/office/drawing/2014/main" id="{E6262744-8BC8-9725-C0DB-834AA40284C8}"/>
                  </a:ext>
                </a:extLst>
              </p:cNvPr>
              <p:cNvSpPr/>
              <p:nvPr/>
            </p:nvSpPr>
            <p:spPr>
              <a:xfrm>
                <a:off x="8539874" y="346018"/>
                <a:ext cx="32058" cy="32058"/>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671;p21">
                <a:extLst>
                  <a:ext uri="{FF2B5EF4-FFF2-40B4-BE49-F238E27FC236}">
                    <a16:creationId xmlns:a16="http://schemas.microsoft.com/office/drawing/2014/main" id="{F1B24846-3756-267F-C26E-524F3A6D9FC5}"/>
                  </a:ext>
                </a:extLst>
              </p:cNvPr>
              <p:cNvSpPr/>
              <p:nvPr/>
            </p:nvSpPr>
            <p:spPr>
              <a:xfrm>
                <a:off x="8539874" y="4433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672;p21">
                <a:extLst>
                  <a:ext uri="{FF2B5EF4-FFF2-40B4-BE49-F238E27FC236}">
                    <a16:creationId xmlns:a16="http://schemas.microsoft.com/office/drawing/2014/main" id="{8C152DA1-93B4-BCB5-17BC-1A2F190F0339}"/>
                  </a:ext>
                </a:extLst>
              </p:cNvPr>
              <p:cNvSpPr/>
              <p:nvPr/>
            </p:nvSpPr>
            <p:spPr>
              <a:xfrm>
                <a:off x="8539874" y="545092"/>
                <a:ext cx="32058" cy="32058"/>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4" name="Google Shape;673;p21">
            <a:extLst>
              <a:ext uri="{FF2B5EF4-FFF2-40B4-BE49-F238E27FC236}">
                <a16:creationId xmlns:a16="http://schemas.microsoft.com/office/drawing/2014/main" id="{C2527ABE-39A8-210D-4718-2F369174EAF1}"/>
              </a:ext>
            </a:extLst>
          </p:cNvPr>
          <p:cNvGrpSpPr/>
          <p:nvPr/>
        </p:nvGrpSpPr>
        <p:grpSpPr>
          <a:xfrm>
            <a:off x="456989" y="4797583"/>
            <a:ext cx="218294" cy="16331"/>
            <a:chOff x="456989" y="4797583"/>
            <a:chExt cx="218294" cy="16331"/>
          </a:xfrm>
        </p:grpSpPr>
        <p:sp>
          <p:nvSpPr>
            <p:cNvPr id="35" name="Google Shape;674;p21">
              <a:extLst>
                <a:ext uri="{FF2B5EF4-FFF2-40B4-BE49-F238E27FC236}">
                  <a16:creationId xmlns:a16="http://schemas.microsoft.com/office/drawing/2014/main" id="{EC811EE5-810F-9D8F-A5E7-B480E1F0F975}"/>
                </a:ext>
              </a:extLst>
            </p:cNvPr>
            <p:cNvSpPr/>
            <p:nvPr/>
          </p:nvSpPr>
          <p:spPr>
            <a:xfrm rot="5399996" flipH="1">
              <a:off x="562964" y="4701218"/>
              <a:ext cx="6281" cy="202777"/>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675;p21">
              <a:extLst>
                <a:ext uri="{FF2B5EF4-FFF2-40B4-BE49-F238E27FC236}">
                  <a16:creationId xmlns:a16="http://schemas.microsoft.com/office/drawing/2014/main" id="{6D3B104D-E79A-4D37-5B6E-FD8CE260952E}"/>
                </a:ext>
              </a:extLst>
            </p:cNvPr>
            <p:cNvSpPr/>
            <p:nvPr/>
          </p:nvSpPr>
          <p:spPr>
            <a:xfrm rot="5399996" flipH="1">
              <a:off x="456989" y="4797583"/>
              <a:ext cx="16331" cy="16331"/>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676;p21">
              <a:extLst>
                <a:ext uri="{FF2B5EF4-FFF2-40B4-BE49-F238E27FC236}">
                  <a16:creationId xmlns:a16="http://schemas.microsoft.com/office/drawing/2014/main" id="{0A3E613B-A059-5617-E449-568256181A1E}"/>
                </a:ext>
              </a:extLst>
            </p:cNvPr>
            <p:cNvSpPr/>
            <p:nvPr/>
          </p:nvSpPr>
          <p:spPr>
            <a:xfrm rot="5399996" flipH="1">
              <a:off x="658952" y="4797583"/>
              <a:ext cx="16331" cy="16331"/>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38" name="Google Shape;677;p21">
            <a:extLst>
              <a:ext uri="{FF2B5EF4-FFF2-40B4-BE49-F238E27FC236}">
                <a16:creationId xmlns:a16="http://schemas.microsoft.com/office/drawing/2014/main" id="{BB4CCDA7-332F-7CF0-474C-608DD929944D}"/>
              </a:ext>
            </a:extLst>
          </p:cNvPr>
          <p:cNvSpPr/>
          <p:nvPr/>
        </p:nvSpPr>
        <p:spPr>
          <a:xfrm rot="21067406">
            <a:off x="7984138" y="4422751"/>
            <a:ext cx="1661199" cy="134324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9" name="Google Shape;678;p21">
            <a:extLst>
              <a:ext uri="{FF2B5EF4-FFF2-40B4-BE49-F238E27FC236}">
                <a16:creationId xmlns:a16="http://schemas.microsoft.com/office/drawing/2014/main" id="{9DEDAB1B-5FB7-F646-C2D4-FF7195CEE196}"/>
              </a:ext>
            </a:extLst>
          </p:cNvPr>
          <p:cNvSpPr/>
          <p:nvPr/>
        </p:nvSpPr>
        <p:spPr>
          <a:xfrm rot="16454174" flipH="1">
            <a:off x="-1235197" y="72064"/>
            <a:ext cx="240429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315626971"/>
      </p:ext>
    </p:extLst>
  </p:cSld>
  <p:clrMapOvr>
    <a:masterClrMapping/>
  </p:clrMapOvr>
  <p:hf sldNum="0" hdr="0" ftr="0" dt="0"/>
</p:sldLayout>
</file>

<file path=ppt/slideLayouts/slideLayout21.xml><?xml version="1.0" encoding="utf-8"?>
<p:sldLayout xmlns:a="http://purl.oclc.org/ooxml/drawingml/main" xmlns:r="http://purl.oclc.org/ooxml/officeDocument/relationships" xmlns:p="http://purl.oclc.org/ooxml/presentationml/main" preserve="1">
  <p:cSld name="CUSTOM_3_1">
    <p:spTree>
      <p:nvGrpSpPr>
        <p:cNvPr id="1" name=""/>
        <p:cNvGrpSpPr/>
        <p:nvPr/>
      </p:nvGrpSpPr>
      <p:grpSpPr>
        <a:xfrm>
          <a:off x="0" y="0"/>
          <a:ext cx="0" cy="0"/>
          <a:chOff x="0" y="0"/>
          <a:chExt cx="0" cy="0"/>
        </a:xfrm>
      </p:grpSpPr>
      <p:sp>
        <p:nvSpPr>
          <p:cNvPr id="2" name="Google Shape;680;p22">
            <a:extLst>
              <a:ext uri="{FF2B5EF4-FFF2-40B4-BE49-F238E27FC236}">
                <a16:creationId xmlns:a16="http://schemas.microsoft.com/office/drawing/2014/main" id="{DD8FF8E8-0996-9188-D9CB-8F6CF4AA628C}"/>
              </a:ext>
            </a:extLst>
          </p:cNvPr>
          <p:cNvSpPr txBox="1">
            <a:spLocks noGrp="1"/>
          </p:cNvSpPr>
          <p:nvPr>
            <p:ph type="title"/>
          </p:nvPr>
        </p:nvSpPr>
        <p:spPr>
          <a:xfrm>
            <a:off x="2347941" y="997198"/>
            <a:ext cx="4448098" cy="1058701"/>
          </a:xfrm>
        </p:spPr>
        <p:txBody>
          <a:bodyPr anchor="b" anchorCtr="1"/>
          <a:lstStyle>
            <a:lvl1pPr algn="ctr">
              <a:defRPr sz="8500"/>
            </a:lvl1pPr>
          </a:lstStyle>
          <a:p>
            <a:pPr lvl="0"/>
            <a:endParaRPr lang="en-US"/>
          </a:p>
        </p:txBody>
      </p:sp>
      <p:sp>
        <p:nvSpPr>
          <p:cNvPr id="3" name="Google Shape;681;p22">
            <a:extLst>
              <a:ext uri="{FF2B5EF4-FFF2-40B4-BE49-F238E27FC236}">
                <a16:creationId xmlns:a16="http://schemas.microsoft.com/office/drawing/2014/main" id="{9F5375CD-5346-4F6B-0628-3DA6173937E2}"/>
              </a:ext>
            </a:extLst>
          </p:cNvPr>
          <p:cNvSpPr txBox="1">
            <a:spLocks noGrp="1"/>
          </p:cNvSpPr>
          <p:nvPr>
            <p:ph type="subTitle" idx="4294967295"/>
          </p:nvPr>
        </p:nvSpPr>
        <p:spPr>
          <a:xfrm>
            <a:off x="2347895" y="1841446"/>
            <a:ext cx="4448098" cy="1058701"/>
          </a:xfrm>
        </p:spPr>
        <p:txBody>
          <a:bodyPr anchorCtr="1"/>
          <a:lstStyle>
            <a:lvl1pPr algn="ctr">
              <a:buNone/>
              <a:defRPr sz="1600"/>
            </a:lvl1pPr>
          </a:lstStyle>
          <a:p>
            <a:pPr lvl="0"/>
            <a:endParaRPr lang="en-US"/>
          </a:p>
        </p:txBody>
      </p:sp>
      <p:sp>
        <p:nvSpPr>
          <p:cNvPr id="4" name="Google Shape;682;p22">
            <a:extLst>
              <a:ext uri="{FF2B5EF4-FFF2-40B4-BE49-F238E27FC236}">
                <a16:creationId xmlns:a16="http://schemas.microsoft.com/office/drawing/2014/main" id="{22BBB324-B51D-6D2B-9FA4-49BE417C79E3}"/>
              </a:ext>
            </a:extLst>
          </p:cNvPr>
          <p:cNvSpPr txBox="1"/>
          <p:nvPr/>
        </p:nvSpPr>
        <p:spPr>
          <a:xfrm>
            <a:off x="2099096" y="3611953"/>
            <a:ext cx="4945797" cy="556202"/>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
              </a:lnSpc>
              <a:spcBef>
                <a:spcPts val="30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Open Sans"/>
                <a:ea typeface="Open Sans"/>
                <a:cs typeface="Open Sans"/>
              </a:rPr>
              <a:t>CREDITS:</a:t>
            </a:r>
            <a:r>
              <a:rPr lang="en-US" sz="1200" b="0" i="0" u="none" strike="noStrike" kern="0" cap="none" spc="0" baseline="0%">
                <a:solidFill>
                  <a:srgbClr val="35363B"/>
                </a:solidFill>
                <a:uFillTx/>
                <a:latin typeface="Open Sans"/>
                <a:ea typeface="Open Sans"/>
                <a:cs typeface="Open Sans"/>
              </a:rPr>
              <a:t> This presentation template was created by </a:t>
            </a:r>
            <a:r>
              <a:rPr lang="en-US" sz="1200" b="1" i="0" u="sng" strike="noStrike" kern="0" cap="none" spc="0" baseline="0%">
                <a:solidFill>
                  <a:srgbClr val="35363B"/>
                </a:solidFill>
                <a:uFillTx/>
                <a:latin typeface="Open Sans"/>
                <a:ea typeface="Open Sans"/>
                <a:cs typeface="Open Sans"/>
                <a:hlinkClick r:id="rId2">
                  <a:extLst>
                    <a:ext uri="{A12FA001-AC4F-418D-AE19-62706E023703}">
                      <ahyp:hlinkClr xmlns:ahyp="http://schemas.microsoft.com/office/drawing/2018/hyperlinkcolor" val="tx"/>
                    </a:ext>
                  </a:extLst>
                </a:hlinkClick>
              </a:rPr>
              <a:t>Slidesgo</a:t>
            </a:r>
            <a:r>
              <a:rPr lang="en-US" sz="1200" b="0" i="0" u="none" strike="noStrike" kern="0" cap="none" spc="0" baseline="0%">
                <a:solidFill>
                  <a:srgbClr val="35363B"/>
                </a:solidFill>
                <a:uFillTx/>
                <a:latin typeface="Open Sans"/>
                <a:ea typeface="Open Sans"/>
                <a:cs typeface="Open Sans"/>
              </a:rPr>
              <a:t>, and includes icons, infographics &amp; images by </a:t>
            </a:r>
            <a:r>
              <a:rPr lang="en-US" sz="1200" b="1" i="0" u="sng" strike="noStrike" kern="0" cap="none" spc="0" baseline="0%">
                <a:solidFill>
                  <a:srgbClr val="35363B"/>
                </a:solidFill>
                <a:uFillTx/>
                <a:latin typeface="Open Sans"/>
                <a:ea typeface="Open Sans"/>
                <a:cs typeface="Open Sans"/>
                <a:hlinkClick r:id="rId3">
                  <a:extLst>
                    <a:ext uri="{A12FA001-AC4F-418D-AE19-62706E023703}">
                      <ahyp:hlinkClr xmlns:ahyp="http://schemas.microsoft.com/office/drawing/2018/hyperlinkcolor" val="tx"/>
                    </a:ext>
                  </a:extLst>
                </a:hlinkClick>
              </a:rPr>
              <a:t>Freepik</a:t>
            </a:r>
            <a:r>
              <a:rPr lang="en-US" sz="1200" b="0" i="0" u="sng" strike="noStrike" kern="0" cap="none" spc="0" baseline="0%">
                <a:solidFill>
                  <a:srgbClr val="35363B"/>
                </a:solidFill>
                <a:uFillTx/>
                <a:latin typeface="Open Sans"/>
                <a:ea typeface="Open Sans"/>
                <a:cs typeface="Open Sans"/>
              </a:rPr>
              <a:t> </a:t>
            </a:r>
            <a:endParaRPr lang="en-US" sz="1200" b="1" i="0" u="sng" strike="noStrike" kern="0" cap="none" spc="0" baseline="0%">
              <a:solidFill>
                <a:srgbClr val="35363B"/>
              </a:solidFill>
              <a:uFillTx/>
              <a:latin typeface="Open Sans"/>
              <a:ea typeface="Open Sans"/>
              <a:cs typeface="Open Sans"/>
            </a:endParaRPr>
          </a:p>
        </p:txBody>
      </p:sp>
      <p:sp>
        <p:nvSpPr>
          <p:cNvPr id="5" name="Google Shape;683;p22">
            <a:extLst>
              <a:ext uri="{FF2B5EF4-FFF2-40B4-BE49-F238E27FC236}">
                <a16:creationId xmlns:a16="http://schemas.microsoft.com/office/drawing/2014/main" id="{94766AD2-7B12-BCD6-3AB5-04B47C47277A}"/>
              </a:ext>
            </a:extLst>
          </p:cNvPr>
          <p:cNvSpPr/>
          <p:nvPr/>
        </p:nvSpPr>
        <p:spPr>
          <a:xfrm rot="19106946" flipH="1">
            <a:off x="-1086700" y="-570275"/>
            <a:ext cx="2902909" cy="234728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684;p22">
            <a:extLst>
              <a:ext uri="{FF2B5EF4-FFF2-40B4-BE49-F238E27FC236}">
                <a16:creationId xmlns:a16="http://schemas.microsoft.com/office/drawing/2014/main" id="{A6ED7A56-082F-14DE-62CD-EDB911CB137B}"/>
              </a:ext>
            </a:extLst>
          </p:cNvPr>
          <p:cNvSpPr/>
          <p:nvPr/>
        </p:nvSpPr>
        <p:spPr>
          <a:xfrm rot="16548712" flipH="1">
            <a:off x="7227756" y="3451484"/>
            <a:ext cx="2997823" cy="2576303"/>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685;p22">
            <a:extLst>
              <a:ext uri="{FF2B5EF4-FFF2-40B4-BE49-F238E27FC236}">
                <a16:creationId xmlns:a16="http://schemas.microsoft.com/office/drawing/2014/main" id="{4F7E34C2-4DE4-2EBF-8D6D-C458337C86ED}"/>
              </a:ext>
            </a:extLst>
          </p:cNvPr>
          <p:cNvSpPr/>
          <p:nvPr/>
        </p:nvSpPr>
        <p:spPr>
          <a:xfrm rot="460642" flipH="1">
            <a:off x="178436" y="3742786"/>
            <a:ext cx="1359612" cy="122255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686;p22">
            <a:extLst>
              <a:ext uri="{FF2B5EF4-FFF2-40B4-BE49-F238E27FC236}">
                <a16:creationId xmlns:a16="http://schemas.microsoft.com/office/drawing/2014/main" id="{15B9CE0C-44CA-6D4E-7FBB-D339DE5CD231}"/>
              </a:ext>
            </a:extLst>
          </p:cNvPr>
          <p:cNvSpPr/>
          <p:nvPr/>
        </p:nvSpPr>
        <p:spPr>
          <a:xfrm rot="460608" flipH="1">
            <a:off x="6683138" y="-2074206"/>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182698563"/>
      </p:ext>
    </p:extLst>
  </p:cSld>
  <p:clrMapOvr>
    <a:masterClrMapping/>
  </p:clrMapOvr>
  <p:hf sldNum="0" hdr="0" ftr="0" dt="0"/>
</p:sldLayout>
</file>

<file path=ppt/slideLayouts/slideLayout22.xml><?xml version="1.0" encoding="utf-8"?>
<p:sldLayout xmlns:a="http://purl.oclc.org/ooxml/drawingml/main" xmlns:r="http://purl.oclc.org/ooxml/officeDocument/relationships" xmlns:p="http://purl.oclc.org/ooxml/presentationml/main" preserve="1">
  <p:cSld name="CUSTOM_9">
    <p:spTree>
      <p:nvGrpSpPr>
        <p:cNvPr id="1" name=""/>
        <p:cNvGrpSpPr/>
        <p:nvPr/>
      </p:nvGrpSpPr>
      <p:grpSpPr>
        <a:xfrm>
          <a:off x="0" y="0"/>
          <a:ext cx="0" cy="0"/>
          <a:chOff x="0" y="0"/>
          <a:chExt cx="0" cy="0"/>
        </a:xfrm>
      </p:grpSpPr>
      <p:sp>
        <p:nvSpPr>
          <p:cNvPr id="2" name="Google Shape;688;p23">
            <a:extLst>
              <a:ext uri="{FF2B5EF4-FFF2-40B4-BE49-F238E27FC236}">
                <a16:creationId xmlns:a16="http://schemas.microsoft.com/office/drawing/2014/main" id="{56488FE6-3058-CA5A-18E4-9497DCECFE71}"/>
              </a:ext>
            </a:extLst>
          </p:cNvPr>
          <p:cNvSpPr/>
          <p:nvPr/>
        </p:nvSpPr>
        <p:spPr>
          <a:xfrm rot="19699820" flipH="1">
            <a:off x="-500057" y="-436069"/>
            <a:ext cx="1729605" cy="1398556"/>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689;p23">
            <a:extLst>
              <a:ext uri="{FF2B5EF4-FFF2-40B4-BE49-F238E27FC236}">
                <a16:creationId xmlns:a16="http://schemas.microsoft.com/office/drawing/2014/main" id="{8B933F67-7C07-0621-9707-6BEAA92B7B47}"/>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690;p23">
            <a:extLst>
              <a:ext uri="{FF2B5EF4-FFF2-40B4-BE49-F238E27FC236}">
                <a16:creationId xmlns:a16="http://schemas.microsoft.com/office/drawing/2014/main" id="{3F179425-C35E-C927-A2C6-47BC158C0F10}"/>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691;p23">
            <a:extLst>
              <a:ext uri="{FF2B5EF4-FFF2-40B4-BE49-F238E27FC236}">
                <a16:creationId xmlns:a16="http://schemas.microsoft.com/office/drawing/2014/main" id="{8FF0A7A8-79A9-1E5F-F7D8-E804C90BBB7A}"/>
              </a:ext>
            </a:extLst>
          </p:cNvPr>
          <p:cNvSpPr/>
          <p:nvPr/>
        </p:nvSpPr>
        <p:spPr>
          <a:xfrm rot="531597" flipH="1">
            <a:off x="-1222791" y="3829407"/>
            <a:ext cx="2902963" cy="2347328"/>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692;p23">
            <a:extLst>
              <a:ext uri="{FF2B5EF4-FFF2-40B4-BE49-F238E27FC236}">
                <a16:creationId xmlns:a16="http://schemas.microsoft.com/office/drawing/2014/main" id="{D753D393-2154-E8FB-7124-CE405A0E5197}"/>
              </a:ext>
            </a:extLst>
          </p:cNvPr>
          <p:cNvGrpSpPr/>
          <p:nvPr/>
        </p:nvGrpSpPr>
        <p:grpSpPr>
          <a:xfrm>
            <a:off x="7931871" y="177091"/>
            <a:ext cx="997820" cy="737098"/>
            <a:chOff x="7931871" y="177091"/>
            <a:chExt cx="997820" cy="737098"/>
          </a:xfrm>
        </p:grpSpPr>
        <p:grpSp>
          <p:nvGrpSpPr>
            <p:cNvPr id="7" name="Google Shape;693;p23">
              <a:extLst>
                <a:ext uri="{FF2B5EF4-FFF2-40B4-BE49-F238E27FC236}">
                  <a16:creationId xmlns:a16="http://schemas.microsoft.com/office/drawing/2014/main" id="{7BFBC858-97BF-0A0E-9D3D-F284ABCD6492}"/>
                </a:ext>
              </a:extLst>
            </p:cNvPr>
            <p:cNvGrpSpPr/>
            <p:nvPr/>
          </p:nvGrpSpPr>
          <p:grpSpPr>
            <a:xfrm>
              <a:off x="7931871" y="177091"/>
              <a:ext cx="919721" cy="318028"/>
              <a:chOff x="7931871" y="177091"/>
              <a:chExt cx="919721" cy="318028"/>
            </a:xfrm>
          </p:grpSpPr>
          <p:sp>
            <p:nvSpPr>
              <p:cNvPr id="8" name="Google Shape;694;p23">
                <a:extLst>
                  <a:ext uri="{FF2B5EF4-FFF2-40B4-BE49-F238E27FC236}">
                    <a16:creationId xmlns:a16="http://schemas.microsoft.com/office/drawing/2014/main" id="{9C7514E0-ADDE-E6EE-46AC-682618C283F3}"/>
                  </a:ext>
                </a:extLst>
              </p:cNvPr>
              <p:cNvSpPr/>
              <p:nvPr/>
            </p:nvSpPr>
            <p:spPr>
              <a:xfrm>
                <a:off x="7931871" y="17709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3"/>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695;p23">
                <a:extLst>
                  <a:ext uri="{FF2B5EF4-FFF2-40B4-BE49-F238E27FC236}">
                    <a16:creationId xmlns:a16="http://schemas.microsoft.com/office/drawing/2014/main" id="{E3779587-61F6-4E31-7AEC-F45A2077E01F}"/>
                  </a:ext>
                </a:extLst>
              </p:cNvPr>
              <p:cNvSpPr/>
              <p:nvPr/>
            </p:nvSpPr>
            <p:spPr>
              <a:xfrm>
                <a:off x="8011716" y="228353"/>
                <a:ext cx="212954" cy="212954"/>
              </a:xfrm>
              <a:custGeom>
                <a:avLst/>
                <a:gdLst>
                  <a:gd name="f0" fmla="val w"/>
                  <a:gd name="f1" fmla="val h"/>
                  <a:gd name="f2" fmla="val 0"/>
                  <a:gd name="f3" fmla="val 151161"/>
                  <a:gd name="f4" fmla="val 151162"/>
                  <a:gd name="f5" fmla="*/ f0 1 151161"/>
                  <a:gd name="f6" fmla="*/ f1 1 151161"/>
                  <a:gd name="f7" fmla="+- f3 0 f2"/>
                  <a:gd name="f8" fmla="*/ f7 1 15116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151161" h="151161">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0" name="Google Shape;696;p23">
                <a:extLst>
                  <a:ext uri="{FF2B5EF4-FFF2-40B4-BE49-F238E27FC236}">
                    <a16:creationId xmlns:a16="http://schemas.microsoft.com/office/drawing/2014/main" id="{FC6B0111-9884-B812-329B-2AFFA088F48E}"/>
                  </a:ext>
                </a:extLst>
              </p:cNvPr>
              <p:cNvGrpSpPr/>
              <p:nvPr/>
            </p:nvGrpSpPr>
            <p:grpSpPr>
              <a:xfrm>
                <a:off x="8292839" y="234388"/>
                <a:ext cx="467779" cy="201012"/>
                <a:chOff x="8292839" y="234388"/>
                <a:chExt cx="467779" cy="201012"/>
              </a:xfrm>
            </p:grpSpPr>
            <p:sp>
              <p:nvSpPr>
                <p:cNvPr id="11" name="Google Shape;697;p23">
                  <a:extLst>
                    <a:ext uri="{FF2B5EF4-FFF2-40B4-BE49-F238E27FC236}">
                      <a16:creationId xmlns:a16="http://schemas.microsoft.com/office/drawing/2014/main" id="{1CB17EC6-D5F4-C93E-6790-703E15028CB8}"/>
                    </a:ext>
                  </a:extLst>
                </p:cNvPr>
                <p:cNvSpPr/>
                <p:nvPr/>
              </p:nvSpPr>
              <p:spPr>
                <a:xfrm>
                  <a:off x="8292839" y="234388"/>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698;p23">
                  <a:extLst>
                    <a:ext uri="{FF2B5EF4-FFF2-40B4-BE49-F238E27FC236}">
                      <a16:creationId xmlns:a16="http://schemas.microsoft.com/office/drawing/2014/main" id="{3684B682-F143-650F-CC33-3945D03517F2}"/>
                    </a:ext>
                  </a:extLst>
                </p:cNvPr>
                <p:cNvSpPr/>
                <p:nvPr/>
              </p:nvSpPr>
              <p:spPr>
                <a:xfrm>
                  <a:off x="8292839" y="291821"/>
                  <a:ext cx="409001" cy="28712"/>
                </a:xfrm>
                <a:custGeom>
                  <a:avLst/>
                  <a:gdLst>
                    <a:gd name="f0" fmla="val w"/>
                    <a:gd name="f1" fmla="val h"/>
                    <a:gd name="f2" fmla="val 0"/>
                    <a:gd name="f3" fmla="val 290322"/>
                    <a:gd name="f4" fmla="val 20383"/>
                    <a:gd name="f5" fmla="val 20384"/>
                    <a:gd name="f6" fmla="*/ f0 1 290322"/>
                    <a:gd name="f7" fmla="*/ f1 1 20383"/>
                    <a:gd name="f8" fmla="+- f4 0 f2"/>
                    <a:gd name="f9" fmla="+- f3 0 f2"/>
                    <a:gd name="f10" fmla="*/ f9 1 29032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9032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699;p23">
                  <a:extLst>
                    <a:ext uri="{FF2B5EF4-FFF2-40B4-BE49-F238E27FC236}">
                      <a16:creationId xmlns:a16="http://schemas.microsoft.com/office/drawing/2014/main" id="{C2F6BBD8-500E-8F52-18AC-9D6F2B65082C}"/>
                    </a:ext>
                  </a:extLst>
                </p:cNvPr>
                <p:cNvSpPr/>
                <p:nvPr/>
              </p:nvSpPr>
              <p:spPr>
                <a:xfrm>
                  <a:off x="8292839" y="349255"/>
                  <a:ext cx="428195" cy="28712"/>
                </a:xfrm>
                <a:custGeom>
                  <a:avLst/>
                  <a:gdLst>
                    <a:gd name="f0" fmla="val w"/>
                    <a:gd name="f1" fmla="val h"/>
                    <a:gd name="f2" fmla="val 0"/>
                    <a:gd name="f3" fmla="val 303942"/>
                    <a:gd name="f4" fmla="val 20383"/>
                    <a:gd name="f5" fmla="val 20384"/>
                    <a:gd name="f6" fmla="*/ f0 1 303942"/>
                    <a:gd name="f7" fmla="*/ f1 1 20383"/>
                    <a:gd name="f8" fmla="+- f4 0 f2"/>
                    <a:gd name="f9" fmla="+- f3 0 f2"/>
                    <a:gd name="f10" fmla="*/ f9 1 303942"/>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3942"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700;p23">
                  <a:extLst>
                    <a:ext uri="{FF2B5EF4-FFF2-40B4-BE49-F238E27FC236}">
                      <a16:creationId xmlns:a16="http://schemas.microsoft.com/office/drawing/2014/main" id="{348B862C-CD50-8A36-A100-5C4323391DB8}"/>
                    </a:ext>
                  </a:extLst>
                </p:cNvPr>
                <p:cNvSpPr/>
                <p:nvPr/>
              </p:nvSpPr>
              <p:spPr>
                <a:xfrm>
                  <a:off x="8292839" y="40668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 name="Google Shape;701;p23">
              <a:extLst>
                <a:ext uri="{FF2B5EF4-FFF2-40B4-BE49-F238E27FC236}">
                  <a16:creationId xmlns:a16="http://schemas.microsoft.com/office/drawing/2014/main" id="{36C0EF0B-E023-0435-F06C-EB9616E99445}"/>
                </a:ext>
              </a:extLst>
            </p:cNvPr>
            <p:cNvGrpSpPr/>
            <p:nvPr/>
          </p:nvGrpSpPr>
          <p:grpSpPr>
            <a:xfrm>
              <a:off x="7931871" y="596161"/>
              <a:ext cx="919721" cy="318028"/>
              <a:chOff x="7931871" y="596161"/>
              <a:chExt cx="919721" cy="318028"/>
            </a:xfrm>
          </p:grpSpPr>
          <p:grpSp>
            <p:nvGrpSpPr>
              <p:cNvPr id="16" name="Google Shape;702;p23">
                <a:extLst>
                  <a:ext uri="{FF2B5EF4-FFF2-40B4-BE49-F238E27FC236}">
                    <a16:creationId xmlns:a16="http://schemas.microsoft.com/office/drawing/2014/main" id="{D9E6FA71-EED0-CD6D-3518-B6244A812AAF}"/>
                  </a:ext>
                </a:extLst>
              </p:cNvPr>
              <p:cNvGrpSpPr/>
              <p:nvPr/>
            </p:nvGrpSpPr>
            <p:grpSpPr>
              <a:xfrm>
                <a:off x="7931871" y="596161"/>
                <a:ext cx="919721" cy="318028"/>
                <a:chOff x="7931871" y="596161"/>
                <a:chExt cx="919721" cy="318028"/>
              </a:xfrm>
            </p:grpSpPr>
            <p:sp>
              <p:nvSpPr>
                <p:cNvPr id="17" name="Google Shape;703;p23">
                  <a:extLst>
                    <a:ext uri="{FF2B5EF4-FFF2-40B4-BE49-F238E27FC236}">
                      <a16:creationId xmlns:a16="http://schemas.microsoft.com/office/drawing/2014/main" id="{8A00AE94-AA41-ADE8-B3BA-557DD21B07EA}"/>
                    </a:ext>
                  </a:extLst>
                </p:cNvPr>
                <p:cNvSpPr/>
                <p:nvPr/>
              </p:nvSpPr>
              <p:spPr>
                <a:xfrm>
                  <a:off x="7931871" y="596161"/>
                  <a:ext cx="919721" cy="318028"/>
                </a:xfrm>
                <a:custGeom>
                  <a:avLst/>
                  <a:gdLst>
                    <a:gd name="f0" fmla="val w"/>
                    <a:gd name="f1" fmla="val h"/>
                    <a:gd name="f2" fmla="val 0"/>
                    <a:gd name="f3" fmla="val 652843"/>
                    <a:gd name="f4" fmla="val 225742"/>
                    <a:gd name="f5" fmla="val 619030"/>
                    <a:gd name="f6" fmla="val 637705"/>
                    <a:gd name="f7" fmla="val 652844"/>
                    <a:gd name="f8" fmla="val 15139"/>
                    <a:gd name="f9" fmla="val 33814"/>
                    <a:gd name="f10" fmla="val 191929"/>
                    <a:gd name="f11" fmla="val 210604"/>
                    <a:gd name="f12" fmla="val 637704"/>
                    <a:gd name="f13" fmla="*/ f0 1 652843"/>
                    <a:gd name="f14" fmla="*/ f1 1 225742"/>
                    <a:gd name="f15" fmla="+- f4 0 f2"/>
                    <a:gd name="f16" fmla="+- f3 0 f2"/>
                    <a:gd name="f17" fmla="*/ f16 1 652843"/>
                    <a:gd name="f18" fmla="*/ f15 1 2257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652843" h="225742">
                      <a:moveTo>
                        <a:pt x="f5" y="f2"/>
                      </a:moveTo>
                      <a:cubicBezTo>
                        <a:pt x="f6" y="f2"/>
                        <a:pt x="f7" y="f8"/>
                        <a:pt x="f7" y="f9"/>
                      </a:cubicBezTo>
                      <a:lnTo>
                        <a:pt x="f7" y="f10"/>
                      </a:lnTo>
                      <a:cubicBezTo>
                        <a:pt x="f7" y="f11"/>
                        <a:pt x="f12" y="f4"/>
                        <a:pt x="f5" y="f4"/>
                      </a:cubicBezTo>
                      <a:lnTo>
                        <a:pt x="f9" y="f4"/>
                      </a:lnTo>
                      <a:cubicBezTo>
                        <a:pt x="f8" y="f4"/>
                        <a:pt x="f2" y="f11"/>
                        <a:pt x="f2" y="f10"/>
                      </a:cubicBezTo>
                      <a:lnTo>
                        <a:pt x="f2" y="f9"/>
                      </a:lnTo>
                      <a:cubicBezTo>
                        <a:pt x="f2" y="f8"/>
                        <a:pt x="f8" y="f2"/>
                        <a:pt x="f9"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704;p23">
                  <a:extLst>
                    <a:ext uri="{FF2B5EF4-FFF2-40B4-BE49-F238E27FC236}">
                      <a16:creationId xmlns:a16="http://schemas.microsoft.com/office/drawing/2014/main" id="{8DB7D705-9C9D-9628-368B-CF7E4750F57E}"/>
                    </a:ext>
                  </a:extLst>
                </p:cNvPr>
                <p:cNvSpPr/>
                <p:nvPr/>
              </p:nvSpPr>
              <p:spPr>
                <a:xfrm>
                  <a:off x="8011716" y="647559"/>
                  <a:ext cx="212954" cy="212954"/>
                </a:xfrm>
                <a:custGeom>
                  <a:avLst/>
                  <a:gdLst>
                    <a:gd name="f0" fmla="val w"/>
                    <a:gd name="f1" fmla="val h"/>
                    <a:gd name="f2" fmla="val 0"/>
                    <a:gd name="f3" fmla="val 151161"/>
                    <a:gd name="f4" fmla="val 75534"/>
                    <a:gd name="f5" fmla="val 151162"/>
                    <a:gd name="f6" fmla="val 33814"/>
                    <a:gd name="f7" fmla="val 117348"/>
                    <a:gd name="f8" fmla="val 75629"/>
                    <a:gd name="f9" fmla="val 33909"/>
                    <a:gd name="f10" fmla="val 117253"/>
                    <a:gd name="f11" fmla="val 75533"/>
                    <a:gd name="f12" fmla="*/ f0 1 151161"/>
                    <a:gd name="f13" fmla="*/ f1 1 151161"/>
                    <a:gd name="f14" fmla="+- f3 0 f2"/>
                    <a:gd name="f15" fmla="*/ f14 1 151161"/>
                    <a:gd name="f16" fmla="*/ f2 1 f15"/>
                    <a:gd name="f17" fmla="*/ f3 1 f15"/>
                    <a:gd name="f18" fmla="*/ f16 f12 1"/>
                    <a:gd name="f19" fmla="*/ f17 f12 1"/>
                    <a:gd name="f20" fmla="*/ f17 f13 1"/>
                    <a:gd name="f21" fmla="*/ f16 f13 1"/>
                  </a:gdLst>
                  <a:ahLst/>
                  <a:cxnLst>
                    <a:cxn ang="3cd4">
                      <a:pos x="hc" y="t"/>
                    </a:cxn>
                    <a:cxn ang="0">
                      <a:pos x="r" y="vc"/>
                    </a:cxn>
                    <a:cxn ang="cd4">
                      <a:pos x="hc" y="b"/>
                    </a:cxn>
                    <a:cxn ang="cd2">
                      <a:pos x="l" y="vc"/>
                    </a:cxn>
                  </a:cxnLst>
                  <a:rect l="f18" t="f21" r="f19" b="f20"/>
                  <a:pathLst>
                    <a:path w="151161" h="151161">
                      <a:moveTo>
                        <a:pt x="f4" y="f5"/>
                      </a:moveTo>
                      <a:lnTo>
                        <a:pt x="f4" y="f5"/>
                      </a:lnTo>
                      <a:cubicBezTo>
                        <a:pt x="f6" y="f5"/>
                        <a:pt x="f2" y="f7"/>
                        <a:pt x="f2" y="f8"/>
                      </a:cubicBezTo>
                      <a:lnTo>
                        <a:pt x="f2" y="f8"/>
                      </a:lnTo>
                      <a:cubicBezTo>
                        <a:pt x="f2" y="f9"/>
                        <a:pt x="f6" y="f2"/>
                        <a:pt x="f4" y="f2"/>
                      </a:cubicBezTo>
                      <a:lnTo>
                        <a:pt x="f4" y="f2"/>
                      </a:lnTo>
                      <a:cubicBezTo>
                        <a:pt x="f10" y="f2"/>
                        <a:pt x="f5" y="f6"/>
                        <a:pt x="f5" y="f11"/>
                      </a:cubicBezTo>
                      <a:lnTo>
                        <a:pt x="f5" y="f11"/>
                      </a:lnTo>
                      <a:cubicBezTo>
                        <a:pt x="f5" y="f10"/>
                        <a:pt x="f7" y="f5"/>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705;p23">
                  <a:extLst>
                    <a:ext uri="{FF2B5EF4-FFF2-40B4-BE49-F238E27FC236}">
                      <a16:creationId xmlns:a16="http://schemas.microsoft.com/office/drawing/2014/main" id="{657C0E60-D337-34D5-0D77-579E71FBDC93}"/>
                    </a:ext>
                  </a:extLst>
                </p:cNvPr>
                <p:cNvGrpSpPr/>
                <p:nvPr/>
              </p:nvGrpSpPr>
              <p:grpSpPr>
                <a:xfrm>
                  <a:off x="8292839" y="653457"/>
                  <a:ext cx="467779" cy="201013"/>
                  <a:chOff x="8292839" y="653457"/>
                  <a:chExt cx="467779" cy="201013"/>
                </a:xfrm>
              </p:grpSpPr>
              <p:sp>
                <p:nvSpPr>
                  <p:cNvPr id="20" name="Google Shape;706;p23">
                    <a:extLst>
                      <a:ext uri="{FF2B5EF4-FFF2-40B4-BE49-F238E27FC236}">
                        <a16:creationId xmlns:a16="http://schemas.microsoft.com/office/drawing/2014/main" id="{FED56D2B-4761-7172-B2E7-82E228654A1E}"/>
                      </a:ext>
                    </a:extLst>
                  </p:cNvPr>
                  <p:cNvSpPr/>
                  <p:nvPr/>
                </p:nvSpPr>
                <p:spPr>
                  <a:xfrm>
                    <a:off x="8320482" y="653457"/>
                    <a:ext cx="394508" cy="28712"/>
                  </a:xfrm>
                  <a:custGeom>
                    <a:avLst/>
                    <a:gdLst>
                      <a:gd name="f0" fmla="val w"/>
                      <a:gd name="f1" fmla="val h"/>
                      <a:gd name="f2" fmla="val 0"/>
                      <a:gd name="f3" fmla="val 280034"/>
                      <a:gd name="f4" fmla="val 20383"/>
                      <a:gd name="f5" fmla="val 280035"/>
                      <a:gd name="f6" fmla="val 20384"/>
                      <a:gd name="f7" fmla="*/ f0 1 280034"/>
                      <a:gd name="f8" fmla="*/ f1 1 20383"/>
                      <a:gd name="f9" fmla="+- f4 0 f2"/>
                      <a:gd name="f10" fmla="+- f3 0 f2"/>
                      <a:gd name="f11" fmla="*/ f10 1 280034"/>
                      <a:gd name="f12" fmla="*/ f9 1 2038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0034" h="20383">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707;p23">
                    <a:extLst>
                      <a:ext uri="{FF2B5EF4-FFF2-40B4-BE49-F238E27FC236}">
                        <a16:creationId xmlns:a16="http://schemas.microsoft.com/office/drawing/2014/main" id="{619868FD-5AC0-1FD9-FC16-C5A0456B3D55}"/>
                      </a:ext>
                    </a:extLst>
                  </p:cNvPr>
                  <p:cNvSpPr/>
                  <p:nvPr/>
                </p:nvSpPr>
                <p:spPr>
                  <a:xfrm>
                    <a:off x="8292839" y="710891"/>
                    <a:ext cx="288904" cy="28712"/>
                  </a:xfrm>
                  <a:custGeom>
                    <a:avLst/>
                    <a:gdLst>
                      <a:gd name="f0" fmla="val w"/>
                      <a:gd name="f1" fmla="val h"/>
                      <a:gd name="f2" fmla="val 0"/>
                      <a:gd name="f3" fmla="val 205073"/>
                      <a:gd name="f4" fmla="val 20383"/>
                      <a:gd name="f5" fmla="val 20384"/>
                      <a:gd name="f6" fmla="*/ f0 1 205073"/>
                      <a:gd name="f7" fmla="*/ f1 1 20383"/>
                      <a:gd name="f8" fmla="+- f4 0 f2"/>
                      <a:gd name="f9" fmla="+- f3 0 f2"/>
                      <a:gd name="f10" fmla="*/ f9 1 205073"/>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5073"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708;p23">
                    <a:extLst>
                      <a:ext uri="{FF2B5EF4-FFF2-40B4-BE49-F238E27FC236}">
                        <a16:creationId xmlns:a16="http://schemas.microsoft.com/office/drawing/2014/main" id="{1E6D146B-778B-56D3-FF8B-83D01963F30B}"/>
                      </a:ext>
                    </a:extLst>
                  </p:cNvPr>
                  <p:cNvSpPr/>
                  <p:nvPr/>
                </p:nvSpPr>
                <p:spPr>
                  <a:xfrm>
                    <a:off x="8292839" y="768324"/>
                    <a:ext cx="467779" cy="28712"/>
                  </a:xfrm>
                  <a:custGeom>
                    <a:avLst/>
                    <a:gdLst>
                      <a:gd name="f0" fmla="val w"/>
                      <a:gd name="f1" fmla="val h"/>
                      <a:gd name="f2" fmla="val 0"/>
                      <a:gd name="f3" fmla="val 332041"/>
                      <a:gd name="f4" fmla="val 20383"/>
                      <a:gd name="f5" fmla="val 20384"/>
                      <a:gd name="f6" fmla="*/ f0 1 332041"/>
                      <a:gd name="f7" fmla="*/ f1 1 20383"/>
                      <a:gd name="f8" fmla="+- f4 0 f2"/>
                      <a:gd name="f9" fmla="+- f3 0 f2"/>
                      <a:gd name="f10" fmla="*/ f9 1 332041"/>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32041"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709;p23">
                    <a:extLst>
                      <a:ext uri="{FF2B5EF4-FFF2-40B4-BE49-F238E27FC236}">
                        <a16:creationId xmlns:a16="http://schemas.microsoft.com/office/drawing/2014/main" id="{C35A54B8-7F9B-860B-9A86-80FED88F9746}"/>
                      </a:ext>
                    </a:extLst>
                  </p:cNvPr>
                  <p:cNvSpPr/>
                  <p:nvPr/>
                </p:nvSpPr>
                <p:spPr>
                  <a:xfrm>
                    <a:off x="8292839" y="825758"/>
                    <a:ext cx="241675" cy="28712"/>
                  </a:xfrm>
                  <a:custGeom>
                    <a:avLst/>
                    <a:gdLst>
                      <a:gd name="f0" fmla="val w"/>
                      <a:gd name="f1" fmla="val h"/>
                      <a:gd name="f2" fmla="val 0"/>
                      <a:gd name="f3" fmla="val 171545"/>
                      <a:gd name="f4" fmla="val 20383"/>
                      <a:gd name="f5" fmla="val 20384"/>
                      <a:gd name="f6" fmla="*/ f0 1 171545"/>
                      <a:gd name="f7" fmla="*/ f1 1 20383"/>
                      <a:gd name="f8" fmla="+- f4 0 f2"/>
                      <a:gd name="f9" fmla="+- f3 0 f2"/>
                      <a:gd name="f10" fmla="*/ f9 1 171545"/>
                      <a:gd name="f11" fmla="*/ f8 1 2038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71545" h="20383">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4" name="Google Shape;710;p23">
                <a:extLst>
                  <a:ext uri="{FF2B5EF4-FFF2-40B4-BE49-F238E27FC236}">
                    <a16:creationId xmlns:a16="http://schemas.microsoft.com/office/drawing/2014/main" id="{F879ADE2-9D6B-284E-83BF-D4F86CB335A9}"/>
                  </a:ext>
                </a:extLst>
              </p:cNvPr>
              <p:cNvSpPr/>
              <p:nvPr/>
            </p:nvSpPr>
            <p:spPr>
              <a:xfrm>
                <a:off x="8083103" y="706684"/>
                <a:ext cx="71469" cy="85414"/>
              </a:xfrm>
              <a:custGeom>
                <a:avLst/>
                <a:gdLst>
                  <a:gd name="f0" fmla="val w"/>
                  <a:gd name="f1" fmla="val h"/>
                  <a:gd name="f2" fmla="val 0"/>
                  <a:gd name="f3" fmla="val 50734"/>
                  <a:gd name="f4" fmla="val 60632"/>
                  <a:gd name="f5" fmla="val 4892"/>
                  <a:gd name="f6" fmla="val 55851"/>
                  <a:gd name="f7" fmla="val 59566"/>
                  <a:gd name="f8" fmla="val 4001"/>
                  <a:gd name="f9" fmla="val 61851"/>
                  <a:gd name="f10" fmla="val 7239"/>
                  <a:gd name="f11" fmla="val 59947"/>
                  <a:gd name="f12" fmla="val 48387"/>
                  <a:gd name="f13" fmla="val 35563"/>
                  <a:gd name="f14" fmla="val 51435"/>
                  <a:gd name="f15" fmla="val 33753"/>
                  <a:gd name="f16" fmla="val 51531"/>
                  <a:gd name="f17" fmla="val 29371"/>
                  <a:gd name="f18" fmla="val 48578"/>
                  <a:gd name="f19" fmla="val 27371"/>
                  <a:gd name="f20" fmla="val 7430"/>
                  <a:gd name="f21" fmla="val 796"/>
                  <a:gd name="f22" fmla="val 4191"/>
                  <a:gd name="f23" fmla="+- 0 0 1299"/>
                  <a:gd name="f24" fmla="val 987"/>
                  <a:gd name="f25" fmla="val 4797"/>
                  <a:gd name="f26" fmla="*/ f0 1 50734"/>
                  <a:gd name="f27" fmla="*/ f1 1 60632"/>
                  <a:gd name="f28" fmla="+- f4 0 f2"/>
                  <a:gd name="f29" fmla="+- f3 0 f2"/>
                  <a:gd name="f30" fmla="*/ f29 1 50734"/>
                  <a:gd name="f31" fmla="*/ f28 1 606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50734" h="60632">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25"/>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711;p23">
              <a:extLst>
                <a:ext uri="{FF2B5EF4-FFF2-40B4-BE49-F238E27FC236}">
                  <a16:creationId xmlns:a16="http://schemas.microsoft.com/office/drawing/2014/main" id="{1C16F8BB-6CA5-9321-AB18-ADD419B5CC6E}"/>
                </a:ext>
              </a:extLst>
            </p:cNvPr>
            <p:cNvGrpSpPr/>
            <p:nvPr/>
          </p:nvGrpSpPr>
          <p:grpSpPr>
            <a:xfrm>
              <a:off x="8756321" y="553358"/>
              <a:ext cx="173370" cy="89903"/>
              <a:chOff x="8756321" y="553358"/>
              <a:chExt cx="173370" cy="89903"/>
            </a:xfrm>
          </p:grpSpPr>
          <p:grpSp>
            <p:nvGrpSpPr>
              <p:cNvPr id="26" name="Google Shape;712;p23">
                <a:extLst>
                  <a:ext uri="{FF2B5EF4-FFF2-40B4-BE49-F238E27FC236}">
                    <a16:creationId xmlns:a16="http://schemas.microsoft.com/office/drawing/2014/main" id="{4C867673-595C-CB05-1731-864B14E7FCA8}"/>
                  </a:ext>
                </a:extLst>
              </p:cNvPr>
              <p:cNvGrpSpPr/>
              <p:nvPr/>
            </p:nvGrpSpPr>
            <p:grpSpPr>
              <a:xfrm>
                <a:off x="8756321" y="553358"/>
                <a:ext cx="173370" cy="89903"/>
                <a:chOff x="8756321" y="553358"/>
                <a:chExt cx="173370" cy="89903"/>
              </a:xfrm>
            </p:grpSpPr>
            <p:sp>
              <p:nvSpPr>
                <p:cNvPr id="27" name="Google Shape;713;p23">
                  <a:extLst>
                    <a:ext uri="{FF2B5EF4-FFF2-40B4-BE49-F238E27FC236}">
                      <a16:creationId xmlns:a16="http://schemas.microsoft.com/office/drawing/2014/main" id="{49D38456-03BF-3C1A-F7C7-A3DC30856B81}"/>
                    </a:ext>
                  </a:extLst>
                </p:cNvPr>
                <p:cNvSpPr/>
                <p:nvPr/>
              </p:nvSpPr>
              <p:spPr>
                <a:xfrm>
                  <a:off x="8756321" y="553358"/>
                  <a:ext cx="173370" cy="89903"/>
                </a:xfrm>
                <a:custGeom>
                  <a:avLst/>
                  <a:gdLst>
                    <a:gd name="f0" fmla="val w"/>
                    <a:gd name="f1" fmla="val h"/>
                    <a:gd name="f2" fmla="val 0"/>
                    <a:gd name="f3" fmla="val 123062"/>
                    <a:gd name="f4" fmla="val 63817"/>
                    <a:gd name="f5" fmla="val 61531"/>
                    <a:gd name="f6" fmla="val 86963"/>
                    <a:gd name="f7" fmla="val 109442"/>
                    <a:gd name="f8" fmla="val 51244"/>
                    <a:gd name="f9" fmla="val 123063"/>
                    <a:gd name="f10" fmla="val 31909"/>
                    <a:gd name="f11" fmla="val 12573"/>
                    <a:gd name="f12" fmla="val 36100"/>
                    <a:gd name="f13" fmla="val 13621"/>
                    <a:gd name="f14" fmla="*/ f0 1 123062"/>
                    <a:gd name="f15" fmla="*/ f1 1 63817"/>
                    <a:gd name="f16" fmla="+- f4 0 f2"/>
                    <a:gd name="f17" fmla="+- f3 0 f2"/>
                    <a:gd name="f18" fmla="*/ f17 1 123062"/>
                    <a:gd name="f19" fmla="*/ f16 1 63817"/>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23062" h="63817">
                      <a:moveTo>
                        <a:pt x="f5" y="f4"/>
                      </a:moveTo>
                      <a:cubicBezTo>
                        <a:pt x="f6" y="f4"/>
                        <a:pt x="f7" y="f8"/>
                        <a:pt x="f9" y="f10"/>
                      </a:cubicBezTo>
                      <a:cubicBezTo>
                        <a:pt x="f7" y="f11"/>
                        <a:pt x="f6" y="f2"/>
                        <a:pt x="f5" y="f2"/>
                      </a:cubicBezTo>
                      <a:cubicBezTo>
                        <a:pt x="f12" y="f2"/>
                        <a:pt x="f13" y="f11"/>
                        <a:pt x="f2" y="f10"/>
                      </a:cubicBezTo>
                      <a:cubicBezTo>
                        <a:pt x="f13" y="f8"/>
                        <a:pt x="f12" y="f4"/>
                        <a:pt x="f5"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14;p23">
                  <a:extLst>
                    <a:ext uri="{FF2B5EF4-FFF2-40B4-BE49-F238E27FC236}">
                      <a16:creationId xmlns:a16="http://schemas.microsoft.com/office/drawing/2014/main" id="{975DC837-3F64-C936-AE51-7AEAE4FF2F8F}"/>
                    </a:ext>
                  </a:extLst>
                </p:cNvPr>
                <p:cNvSpPr/>
                <p:nvPr/>
              </p:nvSpPr>
              <p:spPr>
                <a:xfrm>
                  <a:off x="8815364" y="570667"/>
                  <a:ext cx="55284" cy="55284"/>
                </a:xfrm>
                <a:custGeom>
                  <a:avLst/>
                  <a:gdLst>
                    <a:gd name="f0" fmla="val w"/>
                    <a:gd name="f1" fmla="val h"/>
                    <a:gd name="f2" fmla="val 0"/>
                    <a:gd name="f3" fmla="val 39242"/>
                    <a:gd name="f4" fmla="val 39243"/>
                    <a:gd name="f5" fmla="val 19621"/>
                    <a:gd name="f6" fmla="val 30458"/>
                    <a:gd name="f7" fmla="val 8785"/>
                    <a:gd name="f8" fmla="*/ f0 1 39242"/>
                    <a:gd name="f9" fmla="*/ f1 1 39243"/>
                    <a:gd name="f10" fmla="+- f4 0 f2"/>
                    <a:gd name="f11" fmla="+- f3 0 f2"/>
                    <a:gd name="f12" fmla="*/ f11 1 39242"/>
                    <a:gd name="f13" fmla="*/ f10 1 39243"/>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39242" h="39243">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29" name="Google Shape;715;p23">
                <a:extLst>
                  <a:ext uri="{FF2B5EF4-FFF2-40B4-BE49-F238E27FC236}">
                    <a16:creationId xmlns:a16="http://schemas.microsoft.com/office/drawing/2014/main" id="{AD6B4F96-0799-96EF-CBE4-7208D301D4F2}"/>
                  </a:ext>
                </a:extLst>
              </p:cNvPr>
              <p:cNvSpPr/>
              <p:nvPr/>
            </p:nvSpPr>
            <p:spPr>
              <a:xfrm rot="18900010">
                <a:off x="8769483" y="589032"/>
                <a:ext cx="145673" cy="13688"/>
              </a:xfrm>
              <a:custGeom>
                <a:avLst/>
                <a:gdLst>
                  <a:gd name="f0" fmla="val w"/>
                  <a:gd name="f1" fmla="val h"/>
                  <a:gd name="f2" fmla="val 0"/>
                  <a:gd name="f3" fmla="val 103346"/>
                  <a:gd name="f4" fmla="val 9715"/>
                  <a:gd name="f5" fmla="val 9716"/>
                  <a:gd name="f6" fmla="*/ f0 1 103346"/>
                  <a:gd name="f7" fmla="*/ f1 1 9715"/>
                  <a:gd name="f8" fmla="+- f4 0 f2"/>
                  <a:gd name="f9" fmla="+- f3 0 f2"/>
                  <a:gd name="f10" fmla="*/ f9 1 103346"/>
                  <a:gd name="f11" fmla="*/ f8 1 971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3346" h="9715">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extLst>
      <p:ext uri="{BB962C8B-B14F-4D97-AF65-F5344CB8AC3E}">
        <p14:creationId xmlns:p14="http://schemas.microsoft.com/office/powerpoint/2010/main" val="2231144581"/>
      </p:ext>
    </p:extLst>
  </p:cSld>
  <p:clrMapOvr>
    <a:masterClrMapping/>
  </p:clrMapOvr>
</p:sldLayout>
</file>

<file path=ppt/slideLayouts/slideLayout23.xml><?xml version="1.0" encoding="utf-8"?>
<p:sldLayout xmlns:a="http://purl.oclc.org/ooxml/drawingml/main" xmlns:r="http://purl.oclc.org/ooxml/officeDocument/relationships" xmlns:p="http://purl.oclc.org/ooxml/presentationml/main" preserve="1">
  <p:cSld name="CUSTOM_9_1">
    <p:spTree>
      <p:nvGrpSpPr>
        <p:cNvPr id="1" name=""/>
        <p:cNvGrpSpPr/>
        <p:nvPr/>
      </p:nvGrpSpPr>
      <p:grpSpPr>
        <a:xfrm>
          <a:off x="0" y="0"/>
          <a:ext cx="0" cy="0"/>
          <a:chOff x="0" y="0"/>
          <a:chExt cx="0" cy="0"/>
        </a:xfrm>
      </p:grpSpPr>
      <p:sp>
        <p:nvSpPr>
          <p:cNvPr id="2" name="Google Shape;717;p24">
            <a:extLst>
              <a:ext uri="{FF2B5EF4-FFF2-40B4-BE49-F238E27FC236}">
                <a16:creationId xmlns:a16="http://schemas.microsoft.com/office/drawing/2014/main" id="{93895817-2BEB-A7EA-DB48-2C9D9FCCDF0E}"/>
              </a:ext>
            </a:extLst>
          </p:cNvPr>
          <p:cNvSpPr/>
          <p:nvPr/>
        </p:nvSpPr>
        <p:spPr>
          <a:xfrm rot="8819867" flipH="1">
            <a:off x="7035529" y="3933629"/>
            <a:ext cx="3158465" cy="250964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718;p24">
            <a:extLst>
              <a:ext uri="{FF2B5EF4-FFF2-40B4-BE49-F238E27FC236}">
                <a16:creationId xmlns:a16="http://schemas.microsoft.com/office/drawing/2014/main" id="{CD0A998A-6B3B-B6FB-0BD6-7850B0D7ACF3}"/>
              </a:ext>
            </a:extLst>
          </p:cNvPr>
          <p:cNvSpPr/>
          <p:nvPr/>
        </p:nvSpPr>
        <p:spPr>
          <a:xfrm rot="17942959" flipH="1">
            <a:off x="-1336273" y="-858935"/>
            <a:ext cx="2746016" cy="1921693"/>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719;p24">
            <a:extLst>
              <a:ext uri="{FF2B5EF4-FFF2-40B4-BE49-F238E27FC236}">
                <a16:creationId xmlns:a16="http://schemas.microsoft.com/office/drawing/2014/main" id="{C80B32F8-8ECE-710E-CF71-01129017638A}"/>
              </a:ext>
            </a:extLst>
          </p:cNvPr>
          <p:cNvGrpSpPr/>
          <p:nvPr/>
        </p:nvGrpSpPr>
        <p:grpSpPr>
          <a:xfrm>
            <a:off x="65068" y="4373044"/>
            <a:ext cx="878153" cy="654528"/>
            <a:chOff x="65068" y="4373044"/>
            <a:chExt cx="878153" cy="654528"/>
          </a:xfrm>
        </p:grpSpPr>
        <p:grpSp>
          <p:nvGrpSpPr>
            <p:cNvPr id="5" name="Google Shape;720;p24">
              <a:extLst>
                <a:ext uri="{FF2B5EF4-FFF2-40B4-BE49-F238E27FC236}">
                  <a16:creationId xmlns:a16="http://schemas.microsoft.com/office/drawing/2014/main" id="{1DE7A22A-D77F-E0B0-2643-D9414018328C}"/>
                </a:ext>
              </a:extLst>
            </p:cNvPr>
            <p:cNvGrpSpPr/>
            <p:nvPr/>
          </p:nvGrpSpPr>
          <p:grpSpPr>
            <a:xfrm>
              <a:off x="65068" y="4373044"/>
              <a:ext cx="878153" cy="654528"/>
              <a:chOff x="65068" y="4373044"/>
              <a:chExt cx="878153" cy="654528"/>
            </a:xfrm>
          </p:grpSpPr>
          <p:sp>
            <p:nvSpPr>
              <p:cNvPr id="6" name="Google Shape;721;p24">
                <a:extLst>
                  <a:ext uri="{FF2B5EF4-FFF2-40B4-BE49-F238E27FC236}">
                    <a16:creationId xmlns:a16="http://schemas.microsoft.com/office/drawing/2014/main" id="{37851022-B4D7-4A23-A380-E08C75DF02AA}"/>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722;p24">
                <a:extLst>
                  <a:ext uri="{FF2B5EF4-FFF2-40B4-BE49-F238E27FC236}">
                    <a16:creationId xmlns:a16="http://schemas.microsoft.com/office/drawing/2014/main" id="{226DD804-8FBF-9B1B-15DF-AF8CB019CD36}"/>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723;p24">
                <a:extLst>
                  <a:ext uri="{FF2B5EF4-FFF2-40B4-BE49-F238E27FC236}">
                    <a16:creationId xmlns:a16="http://schemas.microsoft.com/office/drawing/2014/main" id="{1E7BB1CF-57CC-9F9B-1ED7-2D112E31F208}"/>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 name="Google Shape;724;p24">
              <a:extLst>
                <a:ext uri="{FF2B5EF4-FFF2-40B4-BE49-F238E27FC236}">
                  <a16:creationId xmlns:a16="http://schemas.microsoft.com/office/drawing/2014/main" id="{AA4B9885-CB66-675B-B816-EFA232C68107}"/>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0" name="Google Shape;725;p24">
            <a:extLst>
              <a:ext uri="{FF2B5EF4-FFF2-40B4-BE49-F238E27FC236}">
                <a16:creationId xmlns:a16="http://schemas.microsoft.com/office/drawing/2014/main" id="{B0E48383-4EB9-F6E6-1320-959749A321D6}"/>
              </a:ext>
            </a:extLst>
          </p:cNvPr>
          <p:cNvGrpSpPr/>
          <p:nvPr/>
        </p:nvGrpSpPr>
        <p:grpSpPr>
          <a:xfrm>
            <a:off x="8114970" y="266840"/>
            <a:ext cx="829991" cy="750886"/>
            <a:chOff x="8114970" y="266840"/>
            <a:chExt cx="829991" cy="750886"/>
          </a:xfrm>
        </p:grpSpPr>
        <p:grpSp>
          <p:nvGrpSpPr>
            <p:cNvPr id="11" name="Google Shape;726;p24">
              <a:extLst>
                <a:ext uri="{FF2B5EF4-FFF2-40B4-BE49-F238E27FC236}">
                  <a16:creationId xmlns:a16="http://schemas.microsoft.com/office/drawing/2014/main" id="{3F72469A-F720-F15E-F65E-AA2CB7AB8D18}"/>
                </a:ext>
              </a:extLst>
            </p:cNvPr>
            <p:cNvGrpSpPr/>
            <p:nvPr/>
          </p:nvGrpSpPr>
          <p:grpSpPr>
            <a:xfrm>
              <a:off x="8114970" y="266840"/>
              <a:ext cx="829991" cy="750886"/>
              <a:chOff x="8114970" y="266840"/>
              <a:chExt cx="829991" cy="750886"/>
            </a:xfrm>
          </p:grpSpPr>
          <p:sp>
            <p:nvSpPr>
              <p:cNvPr id="12" name="Google Shape;727;p24">
                <a:extLst>
                  <a:ext uri="{FF2B5EF4-FFF2-40B4-BE49-F238E27FC236}">
                    <a16:creationId xmlns:a16="http://schemas.microsoft.com/office/drawing/2014/main" id="{94BC3530-42EF-FA1A-4997-E75456DCC419}"/>
                  </a:ext>
                </a:extLst>
              </p:cNvPr>
              <p:cNvSpPr/>
              <p:nvPr/>
            </p:nvSpPr>
            <p:spPr>
              <a:xfrm>
                <a:off x="8114970" y="26684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3" name="Google Shape;728;p24">
                <a:extLst>
                  <a:ext uri="{FF2B5EF4-FFF2-40B4-BE49-F238E27FC236}">
                    <a16:creationId xmlns:a16="http://schemas.microsoft.com/office/drawing/2014/main" id="{106B7778-760A-7B42-7DF8-79A32FB16F64}"/>
                  </a:ext>
                </a:extLst>
              </p:cNvPr>
              <p:cNvGrpSpPr/>
              <p:nvPr/>
            </p:nvGrpSpPr>
            <p:grpSpPr>
              <a:xfrm>
                <a:off x="8655472" y="310054"/>
                <a:ext cx="228691" cy="57625"/>
                <a:chOff x="8655472" y="310054"/>
                <a:chExt cx="228691" cy="57625"/>
              </a:xfrm>
            </p:grpSpPr>
            <p:sp>
              <p:nvSpPr>
                <p:cNvPr id="14" name="Google Shape;729;p24">
                  <a:extLst>
                    <a:ext uri="{FF2B5EF4-FFF2-40B4-BE49-F238E27FC236}">
                      <a16:creationId xmlns:a16="http://schemas.microsoft.com/office/drawing/2014/main" id="{596E8825-F7B2-E6D7-4825-606D0AB1AC2C}"/>
                    </a:ext>
                  </a:extLst>
                </p:cNvPr>
                <p:cNvSpPr/>
                <p:nvPr/>
              </p:nvSpPr>
              <p:spPr>
                <a:xfrm>
                  <a:off x="8826529"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730;p24">
                  <a:extLst>
                    <a:ext uri="{FF2B5EF4-FFF2-40B4-BE49-F238E27FC236}">
                      <a16:creationId xmlns:a16="http://schemas.microsoft.com/office/drawing/2014/main" id="{C526E135-11AF-0B80-BB37-4B8836DFC458}"/>
                    </a:ext>
                  </a:extLst>
                </p:cNvPr>
                <p:cNvSpPr/>
                <p:nvPr/>
              </p:nvSpPr>
              <p:spPr>
                <a:xfrm>
                  <a:off x="8740996"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731;p24">
                  <a:extLst>
                    <a:ext uri="{FF2B5EF4-FFF2-40B4-BE49-F238E27FC236}">
                      <a16:creationId xmlns:a16="http://schemas.microsoft.com/office/drawing/2014/main" id="{EAAA8682-5974-FBA4-4FF0-977EF2FD2621}"/>
                    </a:ext>
                  </a:extLst>
                </p:cNvPr>
                <p:cNvSpPr/>
                <p:nvPr/>
              </p:nvSpPr>
              <p:spPr>
                <a:xfrm>
                  <a:off x="8655472" y="310054"/>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 name="Google Shape;732;p24">
              <a:extLst>
                <a:ext uri="{FF2B5EF4-FFF2-40B4-BE49-F238E27FC236}">
                  <a16:creationId xmlns:a16="http://schemas.microsoft.com/office/drawing/2014/main" id="{9E57BE7C-26BE-BE3C-8801-A6468641CE37}"/>
                </a:ext>
              </a:extLst>
            </p:cNvPr>
            <p:cNvGrpSpPr/>
            <p:nvPr/>
          </p:nvGrpSpPr>
          <p:grpSpPr>
            <a:xfrm>
              <a:off x="8207233" y="495769"/>
              <a:ext cx="653128" cy="337303"/>
              <a:chOff x="8207233" y="495769"/>
              <a:chExt cx="653128" cy="337303"/>
            </a:xfrm>
          </p:grpSpPr>
          <p:sp>
            <p:nvSpPr>
              <p:cNvPr id="18" name="Google Shape;733;p24">
                <a:extLst>
                  <a:ext uri="{FF2B5EF4-FFF2-40B4-BE49-F238E27FC236}">
                    <a16:creationId xmlns:a16="http://schemas.microsoft.com/office/drawing/2014/main" id="{A5B74909-375E-E6DC-8650-95A58C38F6A4}"/>
                  </a:ext>
                </a:extLst>
              </p:cNvPr>
              <p:cNvSpPr/>
              <p:nvPr/>
            </p:nvSpPr>
            <p:spPr>
              <a:xfrm>
                <a:off x="8207233" y="508186"/>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9" name="Google Shape;734;p24">
                <a:extLst>
                  <a:ext uri="{FF2B5EF4-FFF2-40B4-BE49-F238E27FC236}">
                    <a16:creationId xmlns:a16="http://schemas.microsoft.com/office/drawing/2014/main" id="{4BDBF1A9-D678-8600-7355-7D24C45CF964}"/>
                  </a:ext>
                </a:extLst>
              </p:cNvPr>
              <p:cNvGrpSpPr/>
              <p:nvPr/>
            </p:nvGrpSpPr>
            <p:grpSpPr>
              <a:xfrm>
                <a:off x="8563474" y="495769"/>
                <a:ext cx="296887" cy="337303"/>
                <a:chOff x="8563474" y="495769"/>
                <a:chExt cx="296887" cy="337303"/>
              </a:xfrm>
            </p:grpSpPr>
            <p:grpSp>
              <p:nvGrpSpPr>
                <p:cNvPr id="20" name="Google Shape;735;p24">
                  <a:extLst>
                    <a:ext uri="{FF2B5EF4-FFF2-40B4-BE49-F238E27FC236}">
                      <a16:creationId xmlns:a16="http://schemas.microsoft.com/office/drawing/2014/main" id="{03868D75-898D-E651-C90B-E263FD67F844}"/>
                    </a:ext>
                  </a:extLst>
                </p:cNvPr>
                <p:cNvGrpSpPr/>
                <p:nvPr/>
              </p:nvGrpSpPr>
              <p:grpSpPr>
                <a:xfrm>
                  <a:off x="8563474" y="705002"/>
                  <a:ext cx="296887" cy="128070"/>
                  <a:chOff x="8563474" y="705002"/>
                  <a:chExt cx="296887" cy="128070"/>
                </a:xfrm>
              </p:grpSpPr>
              <p:sp>
                <p:nvSpPr>
                  <p:cNvPr id="21" name="Google Shape;736;p24">
                    <a:extLst>
                      <a:ext uri="{FF2B5EF4-FFF2-40B4-BE49-F238E27FC236}">
                        <a16:creationId xmlns:a16="http://schemas.microsoft.com/office/drawing/2014/main" id="{59814928-9075-E208-42C7-4D1D1049506A}"/>
                      </a:ext>
                    </a:extLst>
                  </p:cNvPr>
                  <p:cNvSpPr/>
                  <p:nvPr/>
                </p:nvSpPr>
                <p:spPr>
                  <a:xfrm>
                    <a:off x="8563474" y="731958"/>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737;p24">
                    <a:extLst>
                      <a:ext uri="{FF2B5EF4-FFF2-40B4-BE49-F238E27FC236}">
                        <a16:creationId xmlns:a16="http://schemas.microsoft.com/office/drawing/2014/main" id="{70E960F9-F8CE-4A79-6A63-A24EB5890A89}"/>
                      </a:ext>
                    </a:extLst>
                  </p:cNvPr>
                  <p:cNvSpPr/>
                  <p:nvPr/>
                </p:nvSpPr>
                <p:spPr>
                  <a:xfrm>
                    <a:off x="8563474" y="705002"/>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3" name="Google Shape;738;p24">
                  <a:extLst>
                    <a:ext uri="{FF2B5EF4-FFF2-40B4-BE49-F238E27FC236}">
                      <a16:creationId xmlns:a16="http://schemas.microsoft.com/office/drawing/2014/main" id="{096A7DAC-1604-93F4-005E-D7A6BEE06D06}"/>
                    </a:ext>
                  </a:extLst>
                </p:cNvPr>
                <p:cNvGrpSpPr/>
                <p:nvPr/>
              </p:nvGrpSpPr>
              <p:grpSpPr>
                <a:xfrm>
                  <a:off x="8563474" y="600449"/>
                  <a:ext cx="296887" cy="128080"/>
                  <a:chOff x="8563474" y="600449"/>
                  <a:chExt cx="296887" cy="128080"/>
                </a:xfrm>
              </p:grpSpPr>
              <p:sp>
                <p:nvSpPr>
                  <p:cNvPr id="24" name="Google Shape;739;p24">
                    <a:extLst>
                      <a:ext uri="{FF2B5EF4-FFF2-40B4-BE49-F238E27FC236}">
                        <a16:creationId xmlns:a16="http://schemas.microsoft.com/office/drawing/2014/main" id="{FED63AB2-C080-B1B9-E600-AA11F298A058}"/>
                      </a:ext>
                    </a:extLst>
                  </p:cNvPr>
                  <p:cNvSpPr/>
                  <p:nvPr/>
                </p:nvSpPr>
                <p:spPr>
                  <a:xfrm>
                    <a:off x="8563474" y="627415"/>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740;p24">
                    <a:extLst>
                      <a:ext uri="{FF2B5EF4-FFF2-40B4-BE49-F238E27FC236}">
                        <a16:creationId xmlns:a16="http://schemas.microsoft.com/office/drawing/2014/main" id="{3CC3407C-30D1-020B-8101-6B7231FF6F82}"/>
                      </a:ext>
                    </a:extLst>
                  </p:cNvPr>
                  <p:cNvSpPr/>
                  <p:nvPr/>
                </p:nvSpPr>
                <p:spPr>
                  <a:xfrm>
                    <a:off x="8563474" y="600449"/>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6" name="Google Shape;741;p24">
                  <a:extLst>
                    <a:ext uri="{FF2B5EF4-FFF2-40B4-BE49-F238E27FC236}">
                      <a16:creationId xmlns:a16="http://schemas.microsoft.com/office/drawing/2014/main" id="{B338888C-CDAC-D7C3-5312-E6F1FC9EDFA3}"/>
                    </a:ext>
                  </a:extLst>
                </p:cNvPr>
                <p:cNvGrpSpPr/>
                <p:nvPr/>
              </p:nvGrpSpPr>
              <p:grpSpPr>
                <a:xfrm>
                  <a:off x="8563474" y="495769"/>
                  <a:ext cx="296887" cy="128070"/>
                  <a:chOff x="8563474" y="495769"/>
                  <a:chExt cx="296887" cy="128070"/>
                </a:xfrm>
              </p:grpSpPr>
              <p:sp>
                <p:nvSpPr>
                  <p:cNvPr id="27" name="Google Shape;742;p24">
                    <a:extLst>
                      <a:ext uri="{FF2B5EF4-FFF2-40B4-BE49-F238E27FC236}">
                        <a16:creationId xmlns:a16="http://schemas.microsoft.com/office/drawing/2014/main" id="{BF0021B2-12E9-5D0A-F851-F3A817EEE987}"/>
                      </a:ext>
                    </a:extLst>
                  </p:cNvPr>
                  <p:cNvSpPr/>
                  <p:nvPr/>
                </p:nvSpPr>
                <p:spPr>
                  <a:xfrm>
                    <a:off x="8563474" y="522725"/>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43;p24">
                    <a:extLst>
                      <a:ext uri="{FF2B5EF4-FFF2-40B4-BE49-F238E27FC236}">
                        <a16:creationId xmlns:a16="http://schemas.microsoft.com/office/drawing/2014/main" id="{CBEFD4E0-8221-2D91-675A-18700DF45541}"/>
                      </a:ext>
                    </a:extLst>
                  </p:cNvPr>
                  <p:cNvSpPr/>
                  <p:nvPr/>
                </p:nvSpPr>
                <p:spPr>
                  <a:xfrm>
                    <a:off x="8563474" y="495769"/>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914325051"/>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tx" preserve="1">
  <p:cSld name="TITLE_AND_BODY">
    <p:spTree>
      <p:nvGrpSpPr>
        <p:cNvPr id="1" name=""/>
        <p:cNvGrpSpPr/>
        <p:nvPr/>
      </p:nvGrpSpPr>
      <p:grpSpPr>
        <a:xfrm>
          <a:off x="0" y="0"/>
          <a:ext cx="0" cy="0"/>
          <a:chOff x="0" y="0"/>
          <a:chExt cx="0" cy="0"/>
        </a:xfrm>
      </p:grpSpPr>
      <p:sp>
        <p:nvSpPr>
          <p:cNvPr id="2" name="Google Shape;21;p4">
            <a:extLst>
              <a:ext uri="{FF2B5EF4-FFF2-40B4-BE49-F238E27FC236}">
                <a16:creationId xmlns:a16="http://schemas.microsoft.com/office/drawing/2014/main" id="{DBFB1C24-9A8F-391C-7FE0-CD9B8D33A09E}"/>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22;p4">
            <a:extLst>
              <a:ext uri="{FF2B5EF4-FFF2-40B4-BE49-F238E27FC236}">
                <a16:creationId xmlns:a16="http://schemas.microsoft.com/office/drawing/2014/main" id="{60E65AFE-FEF6-0857-E3A1-10C77E80CA1A}"/>
              </a:ext>
            </a:extLst>
          </p:cNvPr>
          <p:cNvSpPr txBox="1">
            <a:spLocks noGrp="1"/>
          </p:cNvSpPr>
          <p:nvPr>
            <p:ph type="body" idx="1"/>
          </p:nvPr>
        </p:nvSpPr>
        <p:spPr>
          <a:xfrm>
            <a:off x="719998" y="1215749"/>
            <a:ext cx="7704002" cy="3416399"/>
          </a:xfrm>
        </p:spPr>
        <p:txBody>
          <a:bodyPr/>
          <a:lstStyle>
            <a:lvl1pPr>
              <a:buFont typeface="Nunito Light"/>
              <a:defRPr/>
            </a:lvl1pPr>
          </a:lstStyle>
          <a:p>
            <a:pPr lvl="0"/>
            <a:endParaRPr lang="en-US"/>
          </a:p>
        </p:txBody>
      </p:sp>
      <p:sp>
        <p:nvSpPr>
          <p:cNvPr id="4" name="Google Shape;23;p4">
            <a:extLst>
              <a:ext uri="{FF2B5EF4-FFF2-40B4-BE49-F238E27FC236}">
                <a16:creationId xmlns:a16="http://schemas.microsoft.com/office/drawing/2014/main" id="{B26EA32F-F93D-2D48-0107-E584CF1B29A0}"/>
              </a:ext>
            </a:extLst>
          </p:cNvPr>
          <p:cNvSpPr/>
          <p:nvPr/>
        </p:nvSpPr>
        <p:spPr>
          <a:xfrm rot="17585331" flipH="1">
            <a:off x="-1798411" y="-1029375"/>
            <a:ext cx="3158474" cy="250963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24;p4">
            <a:extLst>
              <a:ext uri="{FF2B5EF4-FFF2-40B4-BE49-F238E27FC236}">
                <a16:creationId xmlns:a16="http://schemas.microsoft.com/office/drawing/2014/main" id="{2BBF605C-5FC9-98A8-691F-292652AB41A4}"/>
              </a:ext>
            </a:extLst>
          </p:cNvPr>
          <p:cNvSpPr/>
          <p:nvPr/>
        </p:nvSpPr>
        <p:spPr>
          <a:xfrm flipH="1">
            <a:off x="8355842" y="2667286"/>
            <a:ext cx="734043" cy="45271"/>
          </a:xfrm>
          <a:custGeom>
            <a:avLst/>
            <a:gdLst>
              <a:gd name="f0" fmla="val w"/>
              <a:gd name="f1" fmla="val h"/>
              <a:gd name="f2" fmla="val 0"/>
              <a:gd name="f3" fmla="val 824770"/>
              <a:gd name="f4" fmla="val 50863"/>
              <a:gd name="f5" fmla="val 799338"/>
              <a:gd name="f6" fmla="val 25432"/>
              <a:gd name="f7" fmla="val 11430"/>
              <a:gd name="f8" fmla="val 39433"/>
              <a:gd name="f9" fmla="val 813339"/>
              <a:gd name="f10" fmla="*/ f0 1 824770"/>
              <a:gd name="f11" fmla="*/ f1 1 50863"/>
              <a:gd name="f12" fmla="+- f4 0 f2"/>
              <a:gd name="f13" fmla="+- f3 0 f2"/>
              <a:gd name="f14" fmla="*/ f13 1 824770"/>
              <a:gd name="f15" fmla="*/ f12 1 5086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24770" h="50863">
                <a:moveTo>
                  <a:pt x="f5" y="f4"/>
                </a:moveTo>
                <a:lnTo>
                  <a:pt x="f6" y="f4"/>
                </a:lnTo>
                <a:cubicBezTo>
                  <a:pt x="f7" y="f4"/>
                  <a:pt x="f2" y="f8"/>
                  <a:pt x="f2" y="f6"/>
                </a:cubicBezTo>
                <a:lnTo>
                  <a:pt x="f2" y="f6"/>
                </a:lnTo>
                <a:cubicBezTo>
                  <a:pt x="f2" y="f7"/>
                  <a:pt x="f7" y="f2"/>
                  <a:pt x="f6" y="f2"/>
                </a:cubicBezTo>
                <a:lnTo>
                  <a:pt x="f5" y="f2"/>
                </a:lnTo>
                <a:cubicBezTo>
                  <a:pt x="f9" y="f2"/>
                  <a:pt x="f3" y="f7"/>
                  <a:pt x="f3" y="f6"/>
                </a:cubicBezTo>
                <a:lnTo>
                  <a:pt x="f3" y="f6"/>
                </a:lnTo>
                <a:cubicBezTo>
                  <a:pt x="f3" y="f8"/>
                  <a:pt x="f9" y="f4"/>
                  <a:pt x="f5" y="f4"/>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 name="Google Shape;25;p4">
            <a:extLst>
              <a:ext uri="{FF2B5EF4-FFF2-40B4-BE49-F238E27FC236}">
                <a16:creationId xmlns:a16="http://schemas.microsoft.com/office/drawing/2014/main" id="{D92E6FB2-050A-5E8A-D03D-C01465C0B2DC}"/>
              </a:ext>
            </a:extLst>
          </p:cNvPr>
          <p:cNvGrpSpPr/>
          <p:nvPr/>
        </p:nvGrpSpPr>
        <p:grpSpPr>
          <a:xfrm>
            <a:off x="8437964" y="1733245"/>
            <a:ext cx="611358" cy="954880"/>
            <a:chOff x="8437964" y="1733245"/>
            <a:chExt cx="611358" cy="954880"/>
          </a:xfrm>
        </p:grpSpPr>
        <p:grpSp>
          <p:nvGrpSpPr>
            <p:cNvPr id="7" name="Google Shape;26;p4">
              <a:extLst>
                <a:ext uri="{FF2B5EF4-FFF2-40B4-BE49-F238E27FC236}">
                  <a16:creationId xmlns:a16="http://schemas.microsoft.com/office/drawing/2014/main" id="{3CA909D2-8DD3-D633-85F5-65BB128B625C}"/>
                </a:ext>
              </a:extLst>
            </p:cNvPr>
            <p:cNvGrpSpPr/>
            <p:nvPr/>
          </p:nvGrpSpPr>
          <p:grpSpPr>
            <a:xfrm>
              <a:off x="8520617" y="1733245"/>
              <a:ext cx="528705" cy="954880"/>
              <a:chOff x="8520617" y="1733245"/>
              <a:chExt cx="528705" cy="954880"/>
            </a:xfrm>
          </p:grpSpPr>
          <p:grpSp>
            <p:nvGrpSpPr>
              <p:cNvPr id="8" name="Google Shape;27;p4">
                <a:extLst>
                  <a:ext uri="{FF2B5EF4-FFF2-40B4-BE49-F238E27FC236}">
                    <a16:creationId xmlns:a16="http://schemas.microsoft.com/office/drawing/2014/main" id="{C0B6825F-80C2-B468-8A8E-A1A7E76D5A2C}"/>
                  </a:ext>
                </a:extLst>
              </p:cNvPr>
              <p:cNvGrpSpPr/>
              <p:nvPr/>
            </p:nvGrpSpPr>
            <p:grpSpPr>
              <a:xfrm>
                <a:off x="8520617" y="1875782"/>
                <a:ext cx="143413" cy="810094"/>
                <a:chOff x="8520617" y="1875782"/>
                <a:chExt cx="143413" cy="810094"/>
              </a:xfrm>
            </p:grpSpPr>
            <p:sp>
              <p:nvSpPr>
                <p:cNvPr id="9" name="Google Shape;28;p4">
                  <a:extLst>
                    <a:ext uri="{FF2B5EF4-FFF2-40B4-BE49-F238E27FC236}">
                      <a16:creationId xmlns:a16="http://schemas.microsoft.com/office/drawing/2014/main" id="{64008396-8FDC-C67B-36E1-AB0342471F74}"/>
                    </a:ext>
                  </a:extLst>
                </p:cNvPr>
                <p:cNvSpPr/>
                <p:nvPr/>
              </p:nvSpPr>
              <p:spPr>
                <a:xfrm rot="447750" flipH="1">
                  <a:off x="8543971" y="1875782"/>
                  <a:ext cx="111703" cy="810094"/>
                </a:xfrm>
                <a:custGeom>
                  <a:avLst/>
                  <a:gdLst>
                    <a:gd name="f0" fmla="val w"/>
                    <a:gd name="f1" fmla="val h"/>
                    <a:gd name="f2" fmla="val 0"/>
                    <a:gd name="f3" fmla="val 125444"/>
                    <a:gd name="f4" fmla="val 909637"/>
                    <a:gd name="f5" fmla="val 125445"/>
                    <a:gd name="f6" fmla="*/ f0 1 125444"/>
                    <a:gd name="f7" fmla="*/ f1 1 909637"/>
                    <a:gd name="f8" fmla="+- f4 0 f2"/>
                    <a:gd name="f9" fmla="+- f3 0 f2"/>
                    <a:gd name="f10" fmla="*/ f9 1 125444"/>
                    <a:gd name="f11" fmla="*/ f8 1 90963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5444" h="909637">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29;p4">
                  <a:extLst>
                    <a:ext uri="{FF2B5EF4-FFF2-40B4-BE49-F238E27FC236}">
                      <a16:creationId xmlns:a16="http://schemas.microsoft.com/office/drawing/2014/main" id="{87B9FDC9-54D1-0C81-B31A-A2049C8FCB50}"/>
                    </a:ext>
                  </a:extLst>
                </p:cNvPr>
                <p:cNvSpPr/>
                <p:nvPr/>
              </p:nvSpPr>
              <p:spPr>
                <a:xfrm flipH="1">
                  <a:off x="8626586" y="1911964"/>
                  <a:ext cx="37444" cy="37444"/>
                </a:xfrm>
                <a:custGeom>
                  <a:avLst/>
                  <a:gdLst>
                    <a:gd name="f0" fmla="val w"/>
                    <a:gd name="f1" fmla="val h"/>
                    <a:gd name="f2" fmla="val 0"/>
                    <a:gd name="f3" fmla="val 42088"/>
                    <a:gd name="f4" fmla="val 41904"/>
                    <a:gd name="f5" fmla="val 18282"/>
                    <a:gd name="f6" fmla="val 43428"/>
                    <a:gd name="f7" fmla="val 29807"/>
                    <a:gd name="f8" fmla="val 35331"/>
                    <a:gd name="f9" fmla="val 40380"/>
                    <a:gd name="f10" fmla="val 23806"/>
                    <a:gd name="f11" fmla="val 12281"/>
                    <a:gd name="f12" fmla="val 1709"/>
                    <a:gd name="f13" fmla="val 35332"/>
                    <a:gd name="f14" fmla="val 184"/>
                    <a:gd name="f15" fmla="+- 0 0 1340"/>
                    <a:gd name="f16" fmla="val 6756"/>
                    <a:gd name="f17" fmla="val 1708"/>
                    <a:gd name="f18" fmla="val 6757"/>
                    <a:gd name="f19" fmla="*/ f0 1 42088"/>
                    <a:gd name="f20" fmla="*/ f1 1 42088"/>
                    <a:gd name="f21" fmla="+- f3 0 f2"/>
                    <a:gd name="f22" fmla="*/ f21 1 42088"/>
                    <a:gd name="f23" fmla="*/ f2 1 f22"/>
                    <a:gd name="f24" fmla="*/ f3 1 f22"/>
                    <a:gd name="f25" fmla="*/ f23 f19 1"/>
                    <a:gd name="f26" fmla="*/ f24 f19 1"/>
                    <a:gd name="f27" fmla="*/ f24 f20 1"/>
                    <a:gd name="f28" fmla="*/ f23 f20 1"/>
                  </a:gdLst>
                  <a:ahLst/>
                  <a:cxnLst>
                    <a:cxn ang="3cd4">
                      <a:pos x="hc" y="t"/>
                    </a:cxn>
                    <a:cxn ang="0">
                      <a:pos x="r" y="vc"/>
                    </a:cxn>
                    <a:cxn ang="cd4">
                      <a:pos x="hc" y="b"/>
                    </a:cxn>
                    <a:cxn ang="cd2">
                      <a:pos x="l" y="vc"/>
                    </a:cxn>
                  </a:cxnLst>
                  <a:rect l="f25" t="f28" r="f26" b="f27"/>
                  <a:pathLst>
                    <a:path w="42088" h="42088">
                      <a:moveTo>
                        <a:pt x="f4" y="f5"/>
                      </a:moveTo>
                      <a:cubicBezTo>
                        <a:pt x="f6" y="f7"/>
                        <a:pt x="f8" y="f9"/>
                        <a:pt x="f10" y="f4"/>
                      </a:cubicBezTo>
                      <a:cubicBezTo>
                        <a:pt x="f11" y="f6"/>
                        <a:pt x="f12" y="f13"/>
                        <a:pt x="f14" y="f10"/>
                      </a:cubicBezTo>
                      <a:cubicBezTo>
                        <a:pt x="f15" y="f11"/>
                        <a:pt x="f16" y="f17"/>
                        <a:pt x="f5" y="f14"/>
                      </a:cubicBezTo>
                      <a:cubicBezTo>
                        <a:pt x="f7" y="f15"/>
                        <a:pt x="f9" y="f1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30;p4">
                  <a:extLst>
                    <a:ext uri="{FF2B5EF4-FFF2-40B4-BE49-F238E27FC236}">
                      <a16:creationId xmlns:a16="http://schemas.microsoft.com/office/drawing/2014/main" id="{70AEE4FA-2C26-F19C-F939-29FD350DEFAC}"/>
                    </a:ext>
                  </a:extLst>
                </p:cNvPr>
                <p:cNvSpPr/>
                <p:nvPr/>
              </p:nvSpPr>
              <p:spPr>
                <a:xfrm flipH="1">
                  <a:off x="8618796" y="1971620"/>
                  <a:ext cx="37444" cy="37444"/>
                </a:xfrm>
                <a:custGeom>
                  <a:avLst/>
                  <a:gdLst>
                    <a:gd name="f0" fmla="val w"/>
                    <a:gd name="f1" fmla="val h"/>
                    <a:gd name="f2" fmla="val 0"/>
                    <a:gd name="f3" fmla="val 42087"/>
                    <a:gd name="f4" fmla="val 41904"/>
                    <a:gd name="f5" fmla="val 18282"/>
                    <a:gd name="f6" fmla="val 43427"/>
                    <a:gd name="f7" fmla="val 29807"/>
                    <a:gd name="f8" fmla="val 35331"/>
                    <a:gd name="f9" fmla="val 40380"/>
                    <a:gd name="f10" fmla="val 23806"/>
                    <a:gd name="f11" fmla="val 12280"/>
                    <a:gd name="f12" fmla="val 43428"/>
                    <a:gd name="f13" fmla="val 1708"/>
                    <a:gd name="f14" fmla="val 35332"/>
                    <a:gd name="f15" fmla="val 184"/>
                    <a:gd name="f16" fmla="+- 0 0 1340"/>
                    <a:gd name="f17" fmla="val 12281"/>
                    <a:gd name="f18" fmla="val 6756"/>
                    <a:gd name="f19" fmla="val 18281"/>
                    <a:gd name="f20" fmla="val 6757"/>
                    <a:gd name="f21" fmla="*/ f0 1 42087"/>
                    <a:gd name="f22" fmla="*/ f1 1 42087"/>
                    <a:gd name="f23" fmla="+- f3 0 f2"/>
                    <a:gd name="f24" fmla="*/ f23 1 42087"/>
                    <a:gd name="f25" fmla="*/ f2 1 f24"/>
                    <a:gd name="f26" fmla="*/ f3 1 f24"/>
                    <a:gd name="f27" fmla="*/ f25 f21 1"/>
                    <a:gd name="f28" fmla="*/ f26 f21 1"/>
                    <a:gd name="f29" fmla="*/ f26 f22 1"/>
                    <a:gd name="f30" fmla="*/ f25 f22 1"/>
                  </a:gdLst>
                  <a:ahLst/>
                  <a:cxnLst>
                    <a:cxn ang="3cd4">
                      <a:pos x="hc" y="t"/>
                    </a:cxn>
                    <a:cxn ang="0">
                      <a:pos x="r" y="vc"/>
                    </a:cxn>
                    <a:cxn ang="cd4">
                      <a:pos x="hc" y="b"/>
                    </a:cxn>
                    <a:cxn ang="cd2">
                      <a:pos x="l" y="vc"/>
                    </a:cxn>
                  </a:cxnLst>
                  <a:rect l="f27" t="f30" r="f28" b="f29"/>
                  <a:pathLst>
                    <a:path w="42087" h="42087">
                      <a:moveTo>
                        <a:pt x="f4" y="f5"/>
                      </a:moveTo>
                      <a:cubicBezTo>
                        <a:pt x="f6" y="f7"/>
                        <a:pt x="f8" y="f9"/>
                        <a:pt x="f10" y="f4"/>
                      </a:cubicBezTo>
                      <a:cubicBezTo>
                        <a:pt x="f11" y="f12"/>
                        <a:pt x="f13" y="f14"/>
                        <a:pt x="f15" y="f10"/>
                      </a:cubicBezTo>
                      <a:cubicBezTo>
                        <a:pt x="f16" y="f17"/>
                        <a:pt x="f18" y="f13"/>
                        <a:pt x="f19" y="f15"/>
                      </a:cubicBezTo>
                      <a:cubicBezTo>
                        <a:pt x="f7" y="f16"/>
                        <a:pt x="f9" y="f2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31;p4">
                  <a:extLst>
                    <a:ext uri="{FF2B5EF4-FFF2-40B4-BE49-F238E27FC236}">
                      <a16:creationId xmlns:a16="http://schemas.microsoft.com/office/drawing/2014/main" id="{2351850C-0379-FCB6-9627-F2BEA420ACD2}"/>
                    </a:ext>
                  </a:extLst>
                </p:cNvPr>
                <p:cNvGrpSpPr/>
                <p:nvPr/>
              </p:nvGrpSpPr>
              <p:grpSpPr>
                <a:xfrm>
                  <a:off x="8520617" y="2500126"/>
                  <a:ext cx="87891" cy="92071"/>
                  <a:chOff x="8520617" y="2500126"/>
                  <a:chExt cx="87891" cy="92071"/>
                </a:xfrm>
              </p:grpSpPr>
              <p:sp>
                <p:nvSpPr>
                  <p:cNvPr id="13" name="Google Shape;32;p4">
                    <a:extLst>
                      <a:ext uri="{FF2B5EF4-FFF2-40B4-BE49-F238E27FC236}">
                        <a16:creationId xmlns:a16="http://schemas.microsoft.com/office/drawing/2014/main" id="{170A7E9E-77E2-7800-BAD0-454E5A72A15D}"/>
                      </a:ext>
                    </a:extLst>
                  </p:cNvPr>
                  <p:cNvSpPr/>
                  <p:nvPr/>
                </p:nvSpPr>
                <p:spPr>
                  <a:xfrm rot="447750" flipH="1">
                    <a:off x="8530227" y="2500126"/>
                    <a:ext cx="78281" cy="13405"/>
                  </a:xfrm>
                  <a:custGeom>
                    <a:avLst/>
                    <a:gdLst>
                      <a:gd name="f0" fmla="val w"/>
                      <a:gd name="f1" fmla="val h"/>
                      <a:gd name="f2" fmla="val 0"/>
                      <a:gd name="f3" fmla="val 87915"/>
                      <a:gd name="f4" fmla="val 15049"/>
                      <a:gd name="f5" fmla="val 87916"/>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33;p4">
                    <a:extLst>
                      <a:ext uri="{FF2B5EF4-FFF2-40B4-BE49-F238E27FC236}">
                        <a16:creationId xmlns:a16="http://schemas.microsoft.com/office/drawing/2014/main" id="{B87629B6-1A73-52E0-418B-4024A00805EF}"/>
                      </a:ext>
                    </a:extLst>
                  </p:cNvPr>
                  <p:cNvSpPr/>
                  <p:nvPr/>
                </p:nvSpPr>
                <p:spPr>
                  <a:xfrm rot="447750" flipH="1">
                    <a:off x="8526835" y="2525821"/>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34;p4">
                    <a:extLst>
                      <a:ext uri="{FF2B5EF4-FFF2-40B4-BE49-F238E27FC236}">
                        <a16:creationId xmlns:a16="http://schemas.microsoft.com/office/drawing/2014/main" id="{CD8EDF5B-36CB-89AC-33E2-70DC345F47B3}"/>
                      </a:ext>
                    </a:extLst>
                  </p:cNvPr>
                  <p:cNvSpPr/>
                  <p:nvPr/>
                </p:nvSpPr>
                <p:spPr>
                  <a:xfrm rot="447750" flipH="1">
                    <a:off x="8524009" y="2553088"/>
                    <a:ext cx="78281" cy="13405"/>
                  </a:xfrm>
                  <a:custGeom>
                    <a:avLst/>
                    <a:gdLst>
                      <a:gd name="f0" fmla="val w"/>
                      <a:gd name="f1" fmla="val h"/>
                      <a:gd name="f2" fmla="val 0"/>
                      <a:gd name="f3" fmla="val 87915"/>
                      <a:gd name="f4" fmla="val 15049"/>
                      <a:gd name="f5" fmla="val 87916"/>
                      <a:gd name="f6" fmla="val 15050"/>
                      <a:gd name="f7" fmla="*/ f0 1 87915"/>
                      <a:gd name="f8" fmla="*/ f1 1 15049"/>
                      <a:gd name="f9" fmla="+- f4 0 f2"/>
                      <a:gd name="f10" fmla="+- f3 0 f2"/>
                      <a:gd name="f11" fmla="*/ f10 1 87915"/>
                      <a:gd name="f12" fmla="*/ f9 1 1504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7915" h="15049">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35;p4">
                    <a:extLst>
                      <a:ext uri="{FF2B5EF4-FFF2-40B4-BE49-F238E27FC236}">
                        <a16:creationId xmlns:a16="http://schemas.microsoft.com/office/drawing/2014/main" id="{110E8196-D54E-8C6D-5A39-9D2EDE8AD56A}"/>
                      </a:ext>
                    </a:extLst>
                  </p:cNvPr>
                  <p:cNvSpPr/>
                  <p:nvPr/>
                </p:nvSpPr>
                <p:spPr>
                  <a:xfrm rot="447750" flipH="1">
                    <a:off x="8520617" y="2578792"/>
                    <a:ext cx="78281" cy="13405"/>
                  </a:xfrm>
                  <a:custGeom>
                    <a:avLst/>
                    <a:gdLst>
                      <a:gd name="f0" fmla="val w"/>
                      <a:gd name="f1" fmla="val h"/>
                      <a:gd name="f2" fmla="val 0"/>
                      <a:gd name="f3" fmla="val 87915"/>
                      <a:gd name="f4" fmla="val 15049"/>
                      <a:gd name="f5" fmla="val 15050"/>
                      <a:gd name="f6" fmla="*/ f0 1 87915"/>
                      <a:gd name="f7" fmla="*/ f1 1 15049"/>
                      <a:gd name="f8" fmla="+- f4 0 f2"/>
                      <a:gd name="f9" fmla="+- f3 0 f2"/>
                      <a:gd name="f10" fmla="*/ f9 1 87915"/>
                      <a:gd name="f11" fmla="*/ f8 1 1504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7915" h="15049">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 name="Google Shape;36;p4">
                <a:extLst>
                  <a:ext uri="{FF2B5EF4-FFF2-40B4-BE49-F238E27FC236}">
                    <a16:creationId xmlns:a16="http://schemas.microsoft.com/office/drawing/2014/main" id="{BC859358-C5EB-2DF4-A609-B828F075D67E}"/>
                  </a:ext>
                </a:extLst>
              </p:cNvPr>
              <p:cNvGrpSpPr/>
              <p:nvPr/>
            </p:nvGrpSpPr>
            <p:grpSpPr>
              <a:xfrm>
                <a:off x="8691847" y="1733245"/>
                <a:ext cx="156481" cy="950655"/>
                <a:chOff x="8691847" y="1733245"/>
                <a:chExt cx="156481" cy="950655"/>
              </a:xfrm>
            </p:grpSpPr>
            <p:sp>
              <p:nvSpPr>
                <p:cNvPr id="18" name="Google Shape;37;p4">
                  <a:extLst>
                    <a:ext uri="{FF2B5EF4-FFF2-40B4-BE49-F238E27FC236}">
                      <a16:creationId xmlns:a16="http://schemas.microsoft.com/office/drawing/2014/main" id="{FF931759-2E1B-E3BA-1CBF-B3D7F7E1CBE5}"/>
                    </a:ext>
                  </a:extLst>
                </p:cNvPr>
                <p:cNvSpPr/>
                <p:nvPr/>
              </p:nvSpPr>
              <p:spPr>
                <a:xfrm rot="172181" flipH="1">
                  <a:off x="8691847" y="1733245"/>
                  <a:ext cx="156481" cy="950655"/>
                </a:xfrm>
                <a:custGeom>
                  <a:avLst/>
                  <a:gdLst>
                    <a:gd name="f0" fmla="val w"/>
                    <a:gd name="f1" fmla="val h"/>
                    <a:gd name="f2" fmla="val 0"/>
                    <a:gd name="f3" fmla="val 176117"/>
                    <a:gd name="f4" fmla="val 1069848"/>
                    <a:gd name="f5" fmla="*/ f0 1 176117"/>
                    <a:gd name="f6" fmla="*/ f1 1 1069848"/>
                    <a:gd name="f7" fmla="+- f4 0 f2"/>
                    <a:gd name="f8" fmla="+- f3 0 f2"/>
                    <a:gd name="f9" fmla="*/ f8 1 176117"/>
                    <a:gd name="f10" fmla="*/ f7 1 1069848"/>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76117" h="1069848">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38;p4">
                  <a:extLst>
                    <a:ext uri="{FF2B5EF4-FFF2-40B4-BE49-F238E27FC236}">
                      <a16:creationId xmlns:a16="http://schemas.microsoft.com/office/drawing/2014/main" id="{580E274A-D40B-A42E-E210-2E56A4E240CC}"/>
                    </a:ext>
                  </a:extLst>
                </p:cNvPr>
                <p:cNvSpPr/>
                <p:nvPr/>
              </p:nvSpPr>
              <p:spPr>
                <a:xfrm flipH="1">
                  <a:off x="8732675" y="2133990"/>
                  <a:ext cx="77952" cy="77961"/>
                </a:xfrm>
                <a:custGeom>
                  <a:avLst/>
                  <a:gdLst>
                    <a:gd name="f0" fmla="val w"/>
                    <a:gd name="f1" fmla="val h"/>
                    <a:gd name="f2" fmla="val 0"/>
                    <a:gd name="f3" fmla="val 87629"/>
                    <a:gd name="f4" fmla="val 87630"/>
                    <a:gd name="f5" fmla="val 43815"/>
                    <a:gd name="f6" fmla="val 68013"/>
                    <a:gd name="f7" fmla="val 68014"/>
                    <a:gd name="f8" fmla="val 19617"/>
                    <a:gd name="f9" fmla="val 1"/>
                    <a:gd name="f10" fmla="val 19616"/>
                    <a:gd name="f11" fmla="*/ f0 1 87629"/>
                    <a:gd name="f12" fmla="*/ f1 1 87630"/>
                    <a:gd name="f13" fmla="+- f4 0 f2"/>
                    <a:gd name="f14" fmla="+- f3 0 f2"/>
                    <a:gd name="f15" fmla="*/ f14 1 87629"/>
                    <a:gd name="f16" fmla="*/ f13 1 87630"/>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87629" h="87630">
                      <a:moveTo>
                        <a:pt x="f4" y="f5"/>
                      </a:moveTo>
                      <a:cubicBezTo>
                        <a:pt x="f4" y="f6"/>
                        <a:pt x="f7" y="f4"/>
                        <a:pt x="f5" y="f4"/>
                      </a:cubicBezTo>
                      <a:cubicBezTo>
                        <a:pt x="f8" y="f4"/>
                        <a:pt x="f9" y="f7"/>
                        <a:pt x="f9" y="f5"/>
                      </a:cubicBezTo>
                      <a:cubicBezTo>
                        <a:pt x="f9" y="f8"/>
                        <a:pt x="f8" y="f2"/>
                        <a:pt x="f5" y="f2"/>
                      </a:cubicBezTo>
                      <a:cubicBezTo>
                        <a:pt x="f7" y="f2"/>
                        <a:pt x="f4" y="f1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0" name="Google Shape;39;p4">
                  <a:extLst>
                    <a:ext uri="{FF2B5EF4-FFF2-40B4-BE49-F238E27FC236}">
                      <a16:creationId xmlns:a16="http://schemas.microsoft.com/office/drawing/2014/main" id="{5B9EBF6B-A207-2D6F-9D7C-6557284B57DE}"/>
                    </a:ext>
                  </a:extLst>
                </p:cNvPr>
                <p:cNvGrpSpPr/>
                <p:nvPr/>
              </p:nvGrpSpPr>
              <p:grpSpPr>
                <a:xfrm>
                  <a:off x="8727555" y="2009641"/>
                  <a:ext cx="102934" cy="39209"/>
                  <a:chOff x="8727555" y="2009641"/>
                  <a:chExt cx="102934" cy="39209"/>
                </a:xfrm>
              </p:grpSpPr>
              <p:sp>
                <p:nvSpPr>
                  <p:cNvPr id="21" name="Google Shape;40;p4">
                    <a:extLst>
                      <a:ext uri="{FF2B5EF4-FFF2-40B4-BE49-F238E27FC236}">
                        <a16:creationId xmlns:a16="http://schemas.microsoft.com/office/drawing/2014/main" id="{CC713D2C-209A-E354-2FF2-9D72FF1240D9}"/>
                      </a:ext>
                    </a:extLst>
                  </p:cNvPr>
                  <p:cNvSpPr/>
                  <p:nvPr/>
                </p:nvSpPr>
                <p:spPr>
                  <a:xfrm rot="172181" flipH="1">
                    <a:off x="8728762" y="2009641"/>
                    <a:ext cx="101727" cy="13286"/>
                  </a:xfrm>
                  <a:custGeom>
                    <a:avLst/>
                    <a:gdLst>
                      <a:gd name="f0" fmla="val w"/>
                      <a:gd name="f1" fmla="val h"/>
                      <a:gd name="f2" fmla="val 0"/>
                      <a:gd name="f3" fmla="val 114490"/>
                      <a:gd name="f4" fmla="val 14954"/>
                      <a:gd name="f5" fmla="*/ f0 1 114490"/>
                      <a:gd name="f6" fmla="*/ f1 1 14954"/>
                      <a:gd name="f7" fmla="+- f4 0 f2"/>
                      <a:gd name="f8" fmla="+- f3 0 f2"/>
                      <a:gd name="f9" fmla="*/ f8 1 114490"/>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14490"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41;p4">
                    <a:extLst>
                      <a:ext uri="{FF2B5EF4-FFF2-40B4-BE49-F238E27FC236}">
                        <a16:creationId xmlns:a16="http://schemas.microsoft.com/office/drawing/2014/main" id="{BD8489B6-368C-9E8C-38E8-68B35C1702A3}"/>
                      </a:ext>
                    </a:extLst>
                  </p:cNvPr>
                  <p:cNvSpPr/>
                  <p:nvPr/>
                </p:nvSpPr>
                <p:spPr>
                  <a:xfrm rot="172181" flipH="1">
                    <a:off x="8727555" y="2035564"/>
                    <a:ext cx="101727" cy="13286"/>
                  </a:xfrm>
                  <a:custGeom>
                    <a:avLst/>
                    <a:gdLst>
                      <a:gd name="f0" fmla="val w"/>
                      <a:gd name="f1" fmla="val h"/>
                      <a:gd name="f2" fmla="val 0"/>
                      <a:gd name="f3" fmla="val 114490"/>
                      <a:gd name="f4" fmla="val 14954"/>
                      <a:gd name="f5" fmla="val 114491"/>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3" name="Google Shape;42;p4">
                  <a:extLst>
                    <a:ext uri="{FF2B5EF4-FFF2-40B4-BE49-F238E27FC236}">
                      <a16:creationId xmlns:a16="http://schemas.microsoft.com/office/drawing/2014/main" id="{C4EF10CE-8B37-FABB-A42D-CF98E723D14C}"/>
                    </a:ext>
                  </a:extLst>
                </p:cNvPr>
                <p:cNvGrpSpPr/>
                <p:nvPr/>
              </p:nvGrpSpPr>
              <p:grpSpPr>
                <a:xfrm>
                  <a:off x="8709843" y="2362133"/>
                  <a:ext cx="103035" cy="39383"/>
                  <a:chOff x="8709843" y="2362133"/>
                  <a:chExt cx="103035" cy="39383"/>
                </a:xfrm>
              </p:grpSpPr>
              <p:sp>
                <p:nvSpPr>
                  <p:cNvPr id="24" name="Google Shape;43;p4">
                    <a:extLst>
                      <a:ext uri="{FF2B5EF4-FFF2-40B4-BE49-F238E27FC236}">
                        <a16:creationId xmlns:a16="http://schemas.microsoft.com/office/drawing/2014/main" id="{D73F7295-23EF-0242-127B-8E9FA6481D6D}"/>
                      </a:ext>
                    </a:extLst>
                  </p:cNvPr>
                  <p:cNvSpPr/>
                  <p:nvPr/>
                </p:nvSpPr>
                <p:spPr>
                  <a:xfrm rot="172181" flipH="1">
                    <a:off x="8711151" y="2362133"/>
                    <a:ext cx="101727" cy="13286"/>
                  </a:xfrm>
                  <a:custGeom>
                    <a:avLst/>
                    <a:gdLst>
                      <a:gd name="f0" fmla="val w"/>
                      <a:gd name="f1" fmla="val h"/>
                      <a:gd name="f2" fmla="val 0"/>
                      <a:gd name="f3" fmla="val 114490"/>
                      <a:gd name="f4" fmla="val 14954"/>
                      <a:gd name="f5" fmla="val 114491"/>
                      <a:gd name="f6" fmla="val 14955"/>
                      <a:gd name="f7" fmla="*/ f0 1 114490"/>
                      <a:gd name="f8" fmla="*/ f1 1 14954"/>
                      <a:gd name="f9" fmla="+- f4 0 f2"/>
                      <a:gd name="f10" fmla="+- f3 0 f2"/>
                      <a:gd name="f11" fmla="*/ f10 1 114490"/>
                      <a:gd name="f12" fmla="*/ f9 1 14954"/>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4490" h="14954">
                        <a:moveTo>
                          <a:pt x="f2" y="f2"/>
                        </a:moveTo>
                        <a:lnTo>
                          <a:pt x="f5" y="f2"/>
                        </a:lnTo>
                        <a:lnTo>
                          <a:pt x="f5" y="f6"/>
                        </a:lnTo>
                        <a:lnTo>
                          <a:pt x="f2" y="f6"/>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44;p4">
                    <a:extLst>
                      <a:ext uri="{FF2B5EF4-FFF2-40B4-BE49-F238E27FC236}">
                        <a16:creationId xmlns:a16="http://schemas.microsoft.com/office/drawing/2014/main" id="{CBD48489-F8BB-716C-C8E7-42CC63E5349C}"/>
                      </a:ext>
                    </a:extLst>
                  </p:cNvPr>
                  <p:cNvSpPr/>
                  <p:nvPr/>
                </p:nvSpPr>
                <p:spPr>
                  <a:xfrm rot="172181" flipH="1">
                    <a:off x="8709843" y="2388230"/>
                    <a:ext cx="101727" cy="13286"/>
                  </a:xfrm>
                  <a:custGeom>
                    <a:avLst/>
                    <a:gdLst>
                      <a:gd name="f0" fmla="val w"/>
                      <a:gd name="f1" fmla="val h"/>
                      <a:gd name="f2" fmla="val 0"/>
                      <a:gd name="f3" fmla="val 114490"/>
                      <a:gd name="f4" fmla="val 14954"/>
                      <a:gd name="f5" fmla="val 14955"/>
                      <a:gd name="f6" fmla="*/ f0 1 114490"/>
                      <a:gd name="f7" fmla="*/ f1 1 14954"/>
                      <a:gd name="f8" fmla="+- f4 0 f2"/>
                      <a:gd name="f9" fmla="+- f3 0 f2"/>
                      <a:gd name="f10" fmla="*/ f9 1 114490"/>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14490"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26" name="Google Shape;45;p4">
                <a:extLst>
                  <a:ext uri="{FF2B5EF4-FFF2-40B4-BE49-F238E27FC236}">
                    <a16:creationId xmlns:a16="http://schemas.microsoft.com/office/drawing/2014/main" id="{ACBD962A-C89D-D488-BC62-17EE82E04C97}"/>
                  </a:ext>
                </a:extLst>
              </p:cNvPr>
              <p:cNvGrpSpPr/>
              <p:nvPr/>
            </p:nvGrpSpPr>
            <p:grpSpPr>
              <a:xfrm>
                <a:off x="8869515" y="1805437"/>
                <a:ext cx="179807" cy="882688"/>
                <a:chOff x="8869515" y="1805437"/>
                <a:chExt cx="179807" cy="882688"/>
              </a:xfrm>
            </p:grpSpPr>
            <p:sp>
              <p:nvSpPr>
                <p:cNvPr id="27" name="Google Shape;46;p4">
                  <a:extLst>
                    <a:ext uri="{FF2B5EF4-FFF2-40B4-BE49-F238E27FC236}">
                      <a16:creationId xmlns:a16="http://schemas.microsoft.com/office/drawing/2014/main" id="{254F7908-B9EB-0B60-675E-F53AF1EA1832}"/>
                    </a:ext>
                  </a:extLst>
                </p:cNvPr>
                <p:cNvSpPr/>
                <p:nvPr/>
              </p:nvSpPr>
              <p:spPr>
                <a:xfrm flipH="1">
                  <a:off x="8869515" y="1805437"/>
                  <a:ext cx="179807" cy="882688"/>
                </a:xfrm>
                <a:custGeom>
                  <a:avLst/>
                  <a:gdLst>
                    <a:gd name="f0" fmla="val w"/>
                    <a:gd name="f1" fmla="val h"/>
                    <a:gd name="f2" fmla="val 0"/>
                    <a:gd name="f3" fmla="val 202120"/>
                    <a:gd name="f4" fmla="val 992123"/>
                    <a:gd name="f5" fmla="val 992124"/>
                    <a:gd name="f6" fmla="*/ f0 1 202120"/>
                    <a:gd name="f7" fmla="*/ f1 1 992123"/>
                    <a:gd name="f8" fmla="+- f4 0 f2"/>
                    <a:gd name="f9" fmla="+- f3 0 f2"/>
                    <a:gd name="f10" fmla="*/ f9 1 202120"/>
                    <a:gd name="f11" fmla="*/ f8 1 992123"/>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2120" h="992123">
                      <a:moveTo>
                        <a:pt x="f2" y="f2"/>
                      </a:moveTo>
                      <a:lnTo>
                        <a:pt x="f3" y="f2"/>
                      </a:lnTo>
                      <a:lnTo>
                        <a:pt x="f3" y="f5"/>
                      </a:lnTo>
                      <a:lnTo>
                        <a:pt x="f2" y="f5"/>
                      </a:ln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47;p4">
                  <a:extLst>
                    <a:ext uri="{FF2B5EF4-FFF2-40B4-BE49-F238E27FC236}">
                      <a16:creationId xmlns:a16="http://schemas.microsoft.com/office/drawing/2014/main" id="{6BBF39EA-1E9C-D8C8-49FB-23ACACD07944}"/>
                    </a:ext>
                  </a:extLst>
                </p:cNvPr>
                <p:cNvSpPr/>
                <p:nvPr/>
              </p:nvSpPr>
              <p:spPr>
                <a:xfrm flipH="1">
                  <a:off x="8904683" y="1874840"/>
                  <a:ext cx="109481" cy="109490"/>
                </a:xfrm>
                <a:custGeom>
                  <a:avLst/>
                  <a:gdLst>
                    <a:gd name="f0" fmla="val w"/>
                    <a:gd name="f1" fmla="val h"/>
                    <a:gd name="f2" fmla="val 0"/>
                    <a:gd name="f3" fmla="val 123063"/>
                    <a:gd name="f4" fmla="val 123062"/>
                    <a:gd name="f5" fmla="val 61532"/>
                    <a:gd name="f6" fmla="val 95514"/>
                    <a:gd name="f7" fmla="val 61531"/>
                    <a:gd name="f8" fmla="val 27548"/>
                    <a:gd name="f9" fmla="+- 0 0 1"/>
                    <a:gd name="f10" fmla="val 27549"/>
                    <a:gd name="f11" fmla="*/ f0 1 123063"/>
                    <a:gd name="f12" fmla="*/ f1 1 123062"/>
                    <a:gd name="f13" fmla="+- f4 0 f2"/>
                    <a:gd name="f14" fmla="+- f3 0 f2"/>
                    <a:gd name="f15" fmla="*/ f14 1 123063"/>
                    <a:gd name="f16" fmla="*/ f13 1 123062"/>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23063" h="123062">
                      <a:moveTo>
                        <a:pt x="f3" y="f5"/>
                      </a:moveTo>
                      <a:cubicBezTo>
                        <a:pt x="f3" y="f6"/>
                        <a:pt x="f6" y="f3"/>
                        <a:pt x="f7" y="f3"/>
                      </a:cubicBezTo>
                      <a:cubicBezTo>
                        <a:pt x="f8" y="f3"/>
                        <a:pt x="f9" y="f6"/>
                        <a:pt x="f9" y="f5"/>
                      </a:cubicBezTo>
                      <a:cubicBezTo>
                        <a:pt x="f9" y="f10"/>
                        <a:pt x="f8" y="f2"/>
                        <a:pt x="f7" y="f2"/>
                      </a:cubicBezTo>
                      <a:cubicBezTo>
                        <a:pt x="f6" y="f2"/>
                        <a:pt x="f3" y="f10"/>
                        <a:pt x="f3"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9" name="Google Shape;48;p4">
                  <a:extLst>
                    <a:ext uri="{FF2B5EF4-FFF2-40B4-BE49-F238E27FC236}">
                      <a16:creationId xmlns:a16="http://schemas.microsoft.com/office/drawing/2014/main" id="{22F79788-D6A1-0146-1E2D-7CCC825FC87B}"/>
                    </a:ext>
                  </a:extLst>
                </p:cNvPr>
                <p:cNvGrpSpPr/>
                <p:nvPr/>
              </p:nvGrpSpPr>
              <p:grpSpPr>
                <a:xfrm>
                  <a:off x="8902305" y="2385761"/>
                  <a:ext cx="114217" cy="39318"/>
                  <a:chOff x="8902305" y="2385761"/>
                  <a:chExt cx="114217" cy="39318"/>
                </a:xfrm>
              </p:grpSpPr>
              <p:sp>
                <p:nvSpPr>
                  <p:cNvPr id="30" name="Google Shape;49;p4">
                    <a:extLst>
                      <a:ext uri="{FF2B5EF4-FFF2-40B4-BE49-F238E27FC236}">
                        <a16:creationId xmlns:a16="http://schemas.microsoft.com/office/drawing/2014/main" id="{094A2E6E-D642-6AA8-5EC3-82CC629AF937}"/>
                      </a:ext>
                    </a:extLst>
                  </p:cNvPr>
                  <p:cNvSpPr/>
                  <p:nvPr/>
                </p:nvSpPr>
                <p:spPr>
                  <a:xfrm flipH="1">
                    <a:off x="8902305" y="2385761"/>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50;p4">
                    <a:extLst>
                      <a:ext uri="{FF2B5EF4-FFF2-40B4-BE49-F238E27FC236}">
                        <a16:creationId xmlns:a16="http://schemas.microsoft.com/office/drawing/2014/main" id="{7054D380-362E-4807-97D0-C9C2F260BFF6}"/>
                      </a:ext>
                    </a:extLst>
                  </p:cNvPr>
                  <p:cNvSpPr/>
                  <p:nvPr/>
                </p:nvSpPr>
                <p:spPr>
                  <a:xfrm flipH="1">
                    <a:off x="8902305" y="2411775"/>
                    <a:ext cx="114217" cy="13304"/>
                  </a:xfrm>
                  <a:custGeom>
                    <a:avLst/>
                    <a:gdLst>
                      <a:gd name="f0" fmla="val w"/>
                      <a:gd name="f1" fmla="val h"/>
                      <a:gd name="f2" fmla="val 0"/>
                      <a:gd name="f3" fmla="val 128397"/>
                      <a:gd name="f4" fmla="val 14954"/>
                      <a:gd name="f5" fmla="val 14955"/>
                      <a:gd name="f6" fmla="*/ f0 1 128397"/>
                      <a:gd name="f7" fmla="*/ f1 1 14954"/>
                      <a:gd name="f8" fmla="+- f4 0 f2"/>
                      <a:gd name="f9" fmla="+- f3 0 f2"/>
                      <a:gd name="f10" fmla="*/ f9 1 128397"/>
                      <a:gd name="f11" fmla="*/ f8 1 1495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8397" h="14954">
                        <a:moveTo>
                          <a:pt x="f2" y="f2"/>
                        </a:moveTo>
                        <a:lnTo>
                          <a:pt x="f3" y="f2"/>
                        </a:lnTo>
                        <a:lnTo>
                          <a:pt x="f3" y="f5"/>
                        </a:lnTo>
                        <a:lnTo>
                          <a:pt x="f2" y="f5"/>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51;p4">
                  <a:extLst>
                    <a:ext uri="{FF2B5EF4-FFF2-40B4-BE49-F238E27FC236}">
                      <a16:creationId xmlns:a16="http://schemas.microsoft.com/office/drawing/2014/main" id="{AC33C8E1-FD86-ABD6-E3E2-055BCA39C918}"/>
                    </a:ext>
                  </a:extLst>
                </p:cNvPr>
                <p:cNvGrpSpPr/>
                <p:nvPr/>
              </p:nvGrpSpPr>
              <p:grpSpPr>
                <a:xfrm>
                  <a:off x="8902305" y="2584569"/>
                  <a:ext cx="114217" cy="39319"/>
                  <a:chOff x="8902305" y="2584569"/>
                  <a:chExt cx="114217" cy="39319"/>
                </a:xfrm>
              </p:grpSpPr>
              <p:sp>
                <p:nvSpPr>
                  <p:cNvPr id="33" name="Google Shape;52;p4">
                    <a:extLst>
                      <a:ext uri="{FF2B5EF4-FFF2-40B4-BE49-F238E27FC236}">
                        <a16:creationId xmlns:a16="http://schemas.microsoft.com/office/drawing/2014/main" id="{02FDBFDC-75B4-BD9B-0C5B-237B246462C7}"/>
                      </a:ext>
                    </a:extLst>
                  </p:cNvPr>
                  <p:cNvSpPr/>
                  <p:nvPr/>
                </p:nvSpPr>
                <p:spPr>
                  <a:xfrm flipH="1">
                    <a:off x="8902305" y="2584569"/>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53;p4">
                    <a:extLst>
                      <a:ext uri="{FF2B5EF4-FFF2-40B4-BE49-F238E27FC236}">
                        <a16:creationId xmlns:a16="http://schemas.microsoft.com/office/drawing/2014/main" id="{C4FA9B0F-6C3E-1C9C-FF47-5370ED5AE062}"/>
                      </a:ext>
                    </a:extLst>
                  </p:cNvPr>
                  <p:cNvSpPr/>
                  <p:nvPr/>
                </p:nvSpPr>
                <p:spPr>
                  <a:xfrm flipH="1">
                    <a:off x="8902305" y="2610584"/>
                    <a:ext cx="114217" cy="13304"/>
                  </a:xfrm>
                  <a:custGeom>
                    <a:avLst/>
                    <a:gdLst>
                      <a:gd name="f0" fmla="val w"/>
                      <a:gd name="f1" fmla="val h"/>
                      <a:gd name="f2" fmla="val 0"/>
                      <a:gd name="f3" fmla="val 128397"/>
                      <a:gd name="f4" fmla="val 14954"/>
                      <a:gd name="f5" fmla="*/ f0 1 128397"/>
                      <a:gd name="f6" fmla="*/ f1 1 14954"/>
                      <a:gd name="f7" fmla="+- f4 0 f2"/>
                      <a:gd name="f8" fmla="+- f3 0 f2"/>
                      <a:gd name="f9" fmla="*/ f8 1 128397"/>
                      <a:gd name="f10" fmla="*/ f7 1 1495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8397" h="14954">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35" name="Google Shape;54;p4">
              <a:extLst>
                <a:ext uri="{FF2B5EF4-FFF2-40B4-BE49-F238E27FC236}">
                  <a16:creationId xmlns:a16="http://schemas.microsoft.com/office/drawing/2014/main" id="{6A54DE0C-1975-1A58-112A-D7CA2B687F6B}"/>
                </a:ext>
              </a:extLst>
            </p:cNvPr>
            <p:cNvGrpSpPr/>
            <p:nvPr/>
          </p:nvGrpSpPr>
          <p:grpSpPr>
            <a:xfrm>
              <a:off x="8437964" y="2051456"/>
              <a:ext cx="74688" cy="635818"/>
              <a:chOff x="8437964" y="2051456"/>
              <a:chExt cx="74688" cy="635818"/>
            </a:xfrm>
          </p:grpSpPr>
          <p:sp>
            <p:nvSpPr>
              <p:cNvPr id="36" name="Google Shape;55;p4">
                <a:extLst>
                  <a:ext uri="{FF2B5EF4-FFF2-40B4-BE49-F238E27FC236}">
                    <a16:creationId xmlns:a16="http://schemas.microsoft.com/office/drawing/2014/main" id="{9A8804AC-3921-BD26-F620-5C8CA9B59DD0}"/>
                  </a:ext>
                </a:extLst>
              </p:cNvPr>
              <p:cNvSpPr/>
              <p:nvPr/>
            </p:nvSpPr>
            <p:spPr>
              <a:xfrm rot="631360" flipH="1">
                <a:off x="8437964" y="2051456"/>
                <a:ext cx="74688" cy="635818"/>
              </a:xfrm>
              <a:custGeom>
                <a:avLst/>
                <a:gdLst>
                  <a:gd name="f0" fmla="val w"/>
                  <a:gd name="f1" fmla="val h"/>
                  <a:gd name="f2" fmla="val 0"/>
                  <a:gd name="f3" fmla="val 84010"/>
                  <a:gd name="f4" fmla="val 715136"/>
                  <a:gd name="f5" fmla="val 715137"/>
                  <a:gd name="f6" fmla="*/ f0 1 84010"/>
                  <a:gd name="f7" fmla="*/ f1 1 715136"/>
                  <a:gd name="f8" fmla="+- f4 0 f2"/>
                  <a:gd name="f9" fmla="+- f3 0 f2"/>
                  <a:gd name="f10" fmla="*/ f9 1 84010"/>
                  <a:gd name="f11" fmla="*/ f8 1 71513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4010" h="715136">
                    <a:moveTo>
                      <a:pt x="f2" y="f2"/>
                    </a:moveTo>
                    <a:lnTo>
                      <a:pt x="f3" y="f2"/>
                    </a:lnTo>
                    <a:lnTo>
                      <a:pt x="f3" y="f5"/>
                    </a:lnTo>
                    <a:lnTo>
                      <a:pt x="f2" y="f5"/>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56;p4">
                <a:extLst>
                  <a:ext uri="{FF2B5EF4-FFF2-40B4-BE49-F238E27FC236}">
                    <a16:creationId xmlns:a16="http://schemas.microsoft.com/office/drawing/2014/main" id="{A07A6C93-7D6A-2E50-3D1F-6A281B7C3873}"/>
                  </a:ext>
                </a:extLst>
              </p:cNvPr>
              <p:cNvSpPr/>
              <p:nvPr/>
            </p:nvSpPr>
            <p:spPr>
              <a:xfrm rot="631360" flipH="1">
                <a:off x="8461016" y="2212976"/>
                <a:ext cx="23116" cy="365668"/>
              </a:xfrm>
              <a:custGeom>
                <a:avLst/>
                <a:gdLst>
                  <a:gd name="f0" fmla="val w"/>
                  <a:gd name="f1" fmla="val h"/>
                  <a:gd name="f2" fmla="val 0"/>
                  <a:gd name="f3" fmla="val 26003"/>
                  <a:gd name="f4" fmla="val 411289"/>
                  <a:gd name="f5" fmla="*/ f0 1 26003"/>
                  <a:gd name="f6" fmla="*/ f1 1 411289"/>
                  <a:gd name="f7" fmla="+- f4 0 f2"/>
                  <a:gd name="f8" fmla="+- f3 0 f2"/>
                  <a:gd name="f9" fmla="*/ f8 1 26003"/>
                  <a:gd name="f10" fmla="*/ f7 1 41128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6003" h="411289">
                    <a:moveTo>
                      <a:pt x="f2" y="f2"/>
                    </a:moveTo>
                    <a:lnTo>
                      <a:pt x="f3" y="f2"/>
                    </a:lnTo>
                    <a:lnTo>
                      <a:pt x="f3"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38" name="Google Shape;57;p4">
            <a:extLst>
              <a:ext uri="{FF2B5EF4-FFF2-40B4-BE49-F238E27FC236}">
                <a16:creationId xmlns:a16="http://schemas.microsoft.com/office/drawing/2014/main" id="{34FEA667-EFE6-108A-BD75-866B7DBCD291}"/>
              </a:ext>
            </a:extLst>
          </p:cNvPr>
          <p:cNvGrpSpPr/>
          <p:nvPr/>
        </p:nvGrpSpPr>
        <p:grpSpPr>
          <a:xfrm>
            <a:off x="8485924" y="662235"/>
            <a:ext cx="516114" cy="779225"/>
            <a:chOff x="8485924" y="662235"/>
            <a:chExt cx="516114" cy="779225"/>
          </a:xfrm>
        </p:grpSpPr>
        <p:grpSp>
          <p:nvGrpSpPr>
            <p:cNvPr id="39" name="Google Shape;58;p4">
              <a:extLst>
                <a:ext uri="{FF2B5EF4-FFF2-40B4-BE49-F238E27FC236}">
                  <a16:creationId xmlns:a16="http://schemas.microsoft.com/office/drawing/2014/main" id="{4F834518-BC3F-083E-C17B-DB78A1E67E5D}"/>
                </a:ext>
              </a:extLst>
            </p:cNvPr>
            <p:cNvGrpSpPr/>
            <p:nvPr/>
          </p:nvGrpSpPr>
          <p:grpSpPr>
            <a:xfrm>
              <a:off x="8485924" y="662235"/>
              <a:ext cx="390366" cy="664302"/>
              <a:chOff x="8485924" y="662235"/>
              <a:chExt cx="390366" cy="664302"/>
            </a:xfrm>
          </p:grpSpPr>
          <p:sp>
            <p:nvSpPr>
              <p:cNvPr id="40" name="Google Shape;59;p4">
                <a:extLst>
                  <a:ext uri="{FF2B5EF4-FFF2-40B4-BE49-F238E27FC236}">
                    <a16:creationId xmlns:a16="http://schemas.microsoft.com/office/drawing/2014/main" id="{C7CB7F91-DC5A-1DCC-346B-924D527386E0}"/>
                  </a:ext>
                </a:extLst>
              </p:cNvPr>
              <p:cNvSpPr/>
              <p:nvPr/>
            </p:nvSpPr>
            <p:spPr>
              <a:xfrm flipH="1">
                <a:off x="8485924" y="662235"/>
                <a:ext cx="390366" cy="664302"/>
              </a:xfrm>
              <a:custGeom>
                <a:avLst/>
                <a:gdLst>
                  <a:gd name="f0" fmla="val w"/>
                  <a:gd name="f1" fmla="val h"/>
                  <a:gd name="f2" fmla="val 0"/>
                  <a:gd name="f3" fmla="val 438816"/>
                  <a:gd name="f4" fmla="val 746664"/>
                  <a:gd name="f5" fmla="val 438721"/>
                  <a:gd name="f6" fmla="val 746569"/>
                  <a:gd name="f7" fmla="val 326231"/>
                  <a:gd name="f8" fmla="val 370141"/>
                  <a:gd name="f9" fmla="val 43910"/>
                  <a:gd name="f10" fmla="val 394811"/>
                  <a:gd name="f11" fmla="val 68580"/>
                  <a:gd name="f12" fmla="val 112585"/>
                  <a:gd name="f13" fmla="val 746665"/>
                  <a:gd name="f14" fmla="*/ f0 1 438816"/>
                  <a:gd name="f15" fmla="*/ f1 1 746664"/>
                  <a:gd name="f16" fmla="+- f4 0 f2"/>
                  <a:gd name="f17" fmla="+- f3 0 f2"/>
                  <a:gd name="f18" fmla="*/ f17 1 438816"/>
                  <a:gd name="f19" fmla="*/ f16 1 74666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438816" h="746664">
                    <a:moveTo>
                      <a:pt x="f5" y="f6"/>
                    </a:moveTo>
                    <a:lnTo>
                      <a:pt x="f2" y="f6"/>
                    </a:lnTo>
                    <a:lnTo>
                      <a:pt x="f2" y="f2"/>
                    </a:lnTo>
                    <a:lnTo>
                      <a:pt x="f7" y="f2"/>
                    </a:lnTo>
                    <a:cubicBezTo>
                      <a:pt x="f8" y="f9"/>
                      <a:pt x="f10" y="f11"/>
                      <a:pt x="f3" y="f12"/>
                    </a:cubicBezTo>
                    <a:lnTo>
                      <a:pt x="f3" y="f13"/>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41" name="Google Shape;60;p4">
                <a:extLst>
                  <a:ext uri="{FF2B5EF4-FFF2-40B4-BE49-F238E27FC236}">
                    <a16:creationId xmlns:a16="http://schemas.microsoft.com/office/drawing/2014/main" id="{D920B00A-6170-7912-C74C-FF9F7707C5FC}"/>
                  </a:ext>
                </a:extLst>
              </p:cNvPr>
              <p:cNvGrpSpPr/>
              <p:nvPr/>
            </p:nvGrpSpPr>
            <p:grpSpPr>
              <a:xfrm>
                <a:off x="8541346" y="748335"/>
                <a:ext cx="279202" cy="256434"/>
                <a:chOff x="8541346" y="748335"/>
                <a:chExt cx="279202" cy="256434"/>
              </a:xfrm>
            </p:grpSpPr>
            <p:sp>
              <p:nvSpPr>
                <p:cNvPr id="42" name="Google Shape;61;p4">
                  <a:extLst>
                    <a:ext uri="{FF2B5EF4-FFF2-40B4-BE49-F238E27FC236}">
                      <a16:creationId xmlns:a16="http://schemas.microsoft.com/office/drawing/2014/main" id="{1B96FF44-4FF0-B769-D2E4-E31F111CF616}"/>
                    </a:ext>
                  </a:extLst>
                </p:cNvPr>
                <p:cNvSpPr/>
                <p:nvPr/>
              </p:nvSpPr>
              <p:spPr>
                <a:xfrm flipH="1">
                  <a:off x="8541346" y="748335"/>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62;p4">
                  <a:extLst>
                    <a:ext uri="{FF2B5EF4-FFF2-40B4-BE49-F238E27FC236}">
                      <a16:creationId xmlns:a16="http://schemas.microsoft.com/office/drawing/2014/main" id="{FA41FEC8-F079-D0B5-92C4-68A2E3BBC2C5}"/>
                    </a:ext>
                  </a:extLst>
                </p:cNvPr>
                <p:cNvSpPr/>
                <p:nvPr/>
              </p:nvSpPr>
              <p:spPr>
                <a:xfrm flipH="1">
                  <a:off x="8541346" y="7957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63;p4">
                  <a:extLst>
                    <a:ext uri="{FF2B5EF4-FFF2-40B4-BE49-F238E27FC236}">
                      <a16:creationId xmlns:a16="http://schemas.microsoft.com/office/drawing/2014/main" id="{CF8EC4A2-4749-6D0A-2CC6-4689725FF293}"/>
                    </a:ext>
                  </a:extLst>
                </p:cNvPr>
                <p:cNvSpPr/>
                <p:nvPr/>
              </p:nvSpPr>
              <p:spPr>
                <a:xfrm flipH="1">
                  <a:off x="8541346" y="84325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64;p4">
                  <a:extLst>
                    <a:ext uri="{FF2B5EF4-FFF2-40B4-BE49-F238E27FC236}">
                      <a16:creationId xmlns:a16="http://schemas.microsoft.com/office/drawing/2014/main" id="{5CB9D205-4069-EC37-59A7-842455BBF0E0}"/>
                    </a:ext>
                  </a:extLst>
                </p:cNvPr>
                <p:cNvSpPr/>
                <p:nvPr/>
              </p:nvSpPr>
              <p:spPr>
                <a:xfrm flipH="1">
                  <a:off x="8541346" y="890790"/>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65;p4">
                  <a:extLst>
                    <a:ext uri="{FF2B5EF4-FFF2-40B4-BE49-F238E27FC236}">
                      <a16:creationId xmlns:a16="http://schemas.microsoft.com/office/drawing/2014/main" id="{156D52CF-279A-EF67-A917-2CB15FCA4338}"/>
                    </a:ext>
                  </a:extLst>
                </p:cNvPr>
                <p:cNvSpPr/>
                <p:nvPr/>
              </p:nvSpPr>
              <p:spPr>
                <a:xfrm flipH="1">
                  <a:off x="8541346" y="938247"/>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66;p4">
                  <a:extLst>
                    <a:ext uri="{FF2B5EF4-FFF2-40B4-BE49-F238E27FC236}">
                      <a16:creationId xmlns:a16="http://schemas.microsoft.com/office/drawing/2014/main" id="{E873C468-8BF4-6F54-ADFC-8C6863862B8B}"/>
                    </a:ext>
                  </a:extLst>
                </p:cNvPr>
                <p:cNvSpPr/>
                <p:nvPr/>
              </p:nvSpPr>
              <p:spPr>
                <a:xfrm flipH="1">
                  <a:off x="8656240" y="985704"/>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8" name="Google Shape;67;p4">
                <a:extLst>
                  <a:ext uri="{FF2B5EF4-FFF2-40B4-BE49-F238E27FC236}">
                    <a16:creationId xmlns:a16="http://schemas.microsoft.com/office/drawing/2014/main" id="{E62FDFFF-BB69-77D8-D5FB-2CE066B5ACE3}"/>
                  </a:ext>
                </a:extLst>
              </p:cNvPr>
              <p:cNvGrpSpPr/>
              <p:nvPr/>
            </p:nvGrpSpPr>
            <p:grpSpPr>
              <a:xfrm>
                <a:off x="8541346" y="1081296"/>
                <a:ext cx="279202" cy="161519"/>
                <a:chOff x="8541346" y="1081296"/>
                <a:chExt cx="279202" cy="161519"/>
              </a:xfrm>
            </p:grpSpPr>
            <p:sp>
              <p:nvSpPr>
                <p:cNvPr id="49" name="Google Shape;68;p4">
                  <a:extLst>
                    <a:ext uri="{FF2B5EF4-FFF2-40B4-BE49-F238E27FC236}">
                      <a16:creationId xmlns:a16="http://schemas.microsoft.com/office/drawing/2014/main" id="{022054F1-D4E8-0C65-19EC-7F6E744C2AEB}"/>
                    </a:ext>
                  </a:extLst>
                </p:cNvPr>
                <p:cNvSpPr/>
                <p:nvPr/>
              </p:nvSpPr>
              <p:spPr>
                <a:xfrm flipH="1">
                  <a:off x="8541346" y="1081296"/>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69;p4">
                  <a:extLst>
                    <a:ext uri="{FF2B5EF4-FFF2-40B4-BE49-F238E27FC236}">
                      <a16:creationId xmlns:a16="http://schemas.microsoft.com/office/drawing/2014/main" id="{383A4DB8-86B5-F4EC-6EB1-BEFD59CBC930}"/>
                    </a:ext>
                  </a:extLst>
                </p:cNvPr>
                <p:cNvSpPr/>
                <p:nvPr/>
              </p:nvSpPr>
              <p:spPr>
                <a:xfrm flipH="1">
                  <a:off x="8541346" y="112875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70;p4">
                  <a:extLst>
                    <a:ext uri="{FF2B5EF4-FFF2-40B4-BE49-F238E27FC236}">
                      <a16:creationId xmlns:a16="http://schemas.microsoft.com/office/drawing/2014/main" id="{14646191-8E59-4230-B01A-809215B41546}"/>
                    </a:ext>
                  </a:extLst>
                </p:cNvPr>
                <p:cNvSpPr/>
                <p:nvPr/>
              </p:nvSpPr>
              <p:spPr>
                <a:xfrm flipH="1">
                  <a:off x="8541346" y="1176293"/>
                  <a:ext cx="279202" cy="19065"/>
                </a:xfrm>
                <a:custGeom>
                  <a:avLst/>
                  <a:gdLst>
                    <a:gd name="f0" fmla="val w"/>
                    <a:gd name="f1" fmla="val h"/>
                    <a:gd name="f2" fmla="val 0"/>
                    <a:gd name="f3" fmla="val 313848"/>
                    <a:gd name="f4" fmla="val 21431"/>
                    <a:gd name="f5" fmla="*/ f0 1 313848"/>
                    <a:gd name="f6" fmla="*/ f1 1 21431"/>
                    <a:gd name="f7" fmla="+- f4 0 f2"/>
                    <a:gd name="f8" fmla="+- f3 0 f2"/>
                    <a:gd name="f9" fmla="*/ f8 1 313848"/>
                    <a:gd name="f10" fmla="*/ f7 1 2143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13848" h="2143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71;p4">
                  <a:extLst>
                    <a:ext uri="{FF2B5EF4-FFF2-40B4-BE49-F238E27FC236}">
                      <a16:creationId xmlns:a16="http://schemas.microsoft.com/office/drawing/2014/main" id="{0B506EEE-0A44-3FC1-D921-C2FA4BF61F5D}"/>
                    </a:ext>
                  </a:extLst>
                </p:cNvPr>
                <p:cNvSpPr/>
                <p:nvPr/>
              </p:nvSpPr>
              <p:spPr>
                <a:xfrm flipH="1">
                  <a:off x="8656240" y="1223750"/>
                  <a:ext cx="164299" cy="19065"/>
                </a:xfrm>
                <a:custGeom>
                  <a:avLst/>
                  <a:gdLst>
                    <a:gd name="f0" fmla="val w"/>
                    <a:gd name="f1" fmla="val h"/>
                    <a:gd name="f2" fmla="val 0"/>
                    <a:gd name="f3" fmla="val 184689"/>
                    <a:gd name="f4" fmla="val 21431"/>
                    <a:gd name="f5" fmla="val 184690"/>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53" name="Google Shape;72;p4">
                <a:extLst>
                  <a:ext uri="{FF2B5EF4-FFF2-40B4-BE49-F238E27FC236}">
                    <a16:creationId xmlns:a16="http://schemas.microsoft.com/office/drawing/2014/main" id="{5E2CD9EC-3AE9-8D5F-0F55-7993A0A97762}"/>
                  </a:ext>
                </a:extLst>
              </p:cNvPr>
              <p:cNvSpPr/>
              <p:nvPr/>
            </p:nvSpPr>
            <p:spPr>
              <a:xfrm flipH="1">
                <a:off x="8486006" y="662235"/>
                <a:ext cx="100154" cy="100163"/>
              </a:xfrm>
              <a:custGeom>
                <a:avLst/>
                <a:gdLst>
                  <a:gd name="f0" fmla="val w"/>
                  <a:gd name="f1" fmla="val h"/>
                  <a:gd name="f2" fmla="val 0"/>
                  <a:gd name="f3" fmla="val 112584"/>
                  <a:gd name="f4" fmla="val 112585"/>
                  <a:gd name="f5" fmla="val 43910"/>
                  <a:gd name="f6" fmla="val 68580"/>
                  <a:gd name="f7" fmla="*/ f0 1 112584"/>
                  <a:gd name="f8" fmla="*/ f1 1 112585"/>
                  <a:gd name="f9" fmla="+- f4 0 f2"/>
                  <a:gd name="f10" fmla="+- f3 0 f2"/>
                  <a:gd name="f11" fmla="*/ f10 1 112584"/>
                  <a:gd name="f12" fmla="*/ f9 1 1125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12584" h="112585">
                    <a:moveTo>
                      <a:pt x="f4" y="f4"/>
                    </a:moveTo>
                    <a:lnTo>
                      <a:pt x="f2" y="f4"/>
                    </a:lnTo>
                    <a:lnTo>
                      <a:pt x="f2" y="f2"/>
                    </a:lnTo>
                    <a:lnTo>
                      <a:pt x="f2" y="f2"/>
                    </a:lnTo>
                    <a:cubicBezTo>
                      <a:pt x="f5" y="f5"/>
                      <a:pt x="f6" y="f6"/>
                      <a:pt x="f4" y="f4"/>
                    </a:cubicBezTo>
                    <a:lnTo>
                      <a:pt x="f4"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4" name="Google Shape;73;p4">
              <a:extLst>
                <a:ext uri="{FF2B5EF4-FFF2-40B4-BE49-F238E27FC236}">
                  <a16:creationId xmlns:a16="http://schemas.microsoft.com/office/drawing/2014/main" id="{345567FB-5CA6-5C09-0282-BABE968060F1}"/>
                </a:ext>
              </a:extLst>
            </p:cNvPr>
            <p:cNvGrpSpPr/>
            <p:nvPr/>
          </p:nvGrpSpPr>
          <p:grpSpPr>
            <a:xfrm>
              <a:off x="8611672" y="777240"/>
              <a:ext cx="390366" cy="664220"/>
              <a:chOff x="8611672" y="777240"/>
              <a:chExt cx="390366" cy="664220"/>
            </a:xfrm>
          </p:grpSpPr>
          <p:sp>
            <p:nvSpPr>
              <p:cNvPr id="55" name="Google Shape;74;p4">
                <a:extLst>
                  <a:ext uri="{FF2B5EF4-FFF2-40B4-BE49-F238E27FC236}">
                    <a16:creationId xmlns:a16="http://schemas.microsoft.com/office/drawing/2014/main" id="{27AF5CDB-56DD-5B4C-37EE-0F35211A2134}"/>
                  </a:ext>
                </a:extLst>
              </p:cNvPr>
              <p:cNvSpPr/>
              <p:nvPr/>
            </p:nvSpPr>
            <p:spPr>
              <a:xfrm flipH="1">
                <a:off x="8611672" y="777240"/>
                <a:ext cx="390366" cy="664220"/>
              </a:xfrm>
              <a:custGeom>
                <a:avLst/>
                <a:gdLst>
                  <a:gd name="f0" fmla="val w"/>
                  <a:gd name="f1" fmla="val h"/>
                  <a:gd name="f2" fmla="val 0"/>
                  <a:gd name="f3" fmla="val 438817"/>
                  <a:gd name="f4" fmla="val 746569"/>
                  <a:gd name="f5" fmla="val 438722"/>
                  <a:gd name="f6" fmla="val 746570"/>
                  <a:gd name="f7" fmla="val 326231"/>
                  <a:gd name="f8" fmla="val 370141"/>
                  <a:gd name="f9" fmla="val 43910"/>
                  <a:gd name="f10" fmla="val 394812"/>
                  <a:gd name="f11" fmla="val 68580"/>
                  <a:gd name="f12" fmla="val 112586"/>
                  <a:gd name="f13" fmla="*/ f0 1 438817"/>
                  <a:gd name="f14" fmla="*/ f1 1 746569"/>
                  <a:gd name="f15" fmla="+- f4 0 f2"/>
                  <a:gd name="f16" fmla="+- f3 0 f2"/>
                  <a:gd name="f17" fmla="*/ f16 1 438817"/>
                  <a:gd name="f18" fmla="*/ f15 1 7465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438817" h="746569">
                    <a:moveTo>
                      <a:pt x="f5" y="f6"/>
                    </a:moveTo>
                    <a:lnTo>
                      <a:pt x="f2" y="f6"/>
                    </a:lnTo>
                    <a:lnTo>
                      <a:pt x="f2" y="f2"/>
                    </a:lnTo>
                    <a:lnTo>
                      <a:pt x="f7" y="f2"/>
                    </a:lnTo>
                    <a:cubicBezTo>
                      <a:pt x="f8" y="f9"/>
                      <a:pt x="f10" y="f11"/>
                      <a:pt x="f3" y="f12"/>
                    </a:cubicBezTo>
                    <a:lnTo>
                      <a:pt x="f3"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56" name="Google Shape;75;p4">
                <a:extLst>
                  <a:ext uri="{FF2B5EF4-FFF2-40B4-BE49-F238E27FC236}">
                    <a16:creationId xmlns:a16="http://schemas.microsoft.com/office/drawing/2014/main" id="{88409219-21B4-C1EA-76A7-530033CF40B1}"/>
                  </a:ext>
                </a:extLst>
              </p:cNvPr>
              <p:cNvGrpSpPr/>
              <p:nvPr/>
            </p:nvGrpSpPr>
            <p:grpSpPr>
              <a:xfrm>
                <a:off x="8667085" y="863248"/>
                <a:ext cx="279203" cy="256516"/>
                <a:chOff x="8667085" y="863248"/>
                <a:chExt cx="279203" cy="256516"/>
              </a:xfrm>
            </p:grpSpPr>
            <p:sp>
              <p:nvSpPr>
                <p:cNvPr id="57" name="Google Shape;76;p4">
                  <a:extLst>
                    <a:ext uri="{FF2B5EF4-FFF2-40B4-BE49-F238E27FC236}">
                      <a16:creationId xmlns:a16="http://schemas.microsoft.com/office/drawing/2014/main" id="{DA2FB7C3-973B-0EC5-6B00-AADCAA094458}"/>
                    </a:ext>
                  </a:extLst>
                </p:cNvPr>
                <p:cNvSpPr/>
                <p:nvPr/>
              </p:nvSpPr>
              <p:spPr>
                <a:xfrm flipH="1">
                  <a:off x="8667085" y="8632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77;p4">
                  <a:extLst>
                    <a:ext uri="{FF2B5EF4-FFF2-40B4-BE49-F238E27FC236}">
                      <a16:creationId xmlns:a16="http://schemas.microsoft.com/office/drawing/2014/main" id="{B9908357-D51C-AD3A-05FB-BF2DB3152C12}"/>
                    </a:ext>
                  </a:extLst>
                </p:cNvPr>
                <p:cNvSpPr/>
                <p:nvPr/>
              </p:nvSpPr>
              <p:spPr>
                <a:xfrm flipH="1">
                  <a:off x="8667085" y="91078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78;p4">
                  <a:extLst>
                    <a:ext uri="{FF2B5EF4-FFF2-40B4-BE49-F238E27FC236}">
                      <a16:creationId xmlns:a16="http://schemas.microsoft.com/office/drawing/2014/main" id="{BFE4BBEB-E638-794C-E62D-B351CC0707BC}"/>
                    </a:ext>
                  </a:extLst>
                </p:cNvPr>
                <p:cNvSpPr/>
                <p:nvPr/>
              </p:nvSpPr>
              <p:spPr>
                <a:xfrm flipH="1">
                  <a:off x="8667085" y="95824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79;p4">
                  <a:extLst>
                    <a:ext uri="{FF2B5EF4-FFF2-40B4-BE49-F238E27FC236}">
                      <a16:creationId xmlns:a16="http://schemas.microsoft.com/office/drawing/2014/main" id="{448AC594-4233-F051-FD03-6BE81319EEA2}"/>
                    </a:ext>
                  </a:extLst>
                </p:cNvPr>
                <p:cNvSpPr/>
                <p:nvPr/>
              </p:nvSpPr>
              <p:spPr>
                <a:xfrm flipH="1">
                  <a:off x="8667085" y="1005702"/>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1" name="Google Shape;80;p4">
                  <a:extLst>
                    <a:ext uri="{FF2B5EF4-FFF2-40B4-BE49-F238E27FC236}">
                      <a16:creationId xmlns:a16="http://schemas.microsoft.com/office/drawing/2014/main" id="{EAAABAD9-314C-F00D-9723-1CAEDD77C553}"/>
                    </a:ext>
                  </a:extLst>
                </p:cNvPr>
                <p:cNvSpPr/>
                <p:nvPr/>
              </p:nvSpPr>
              <p:spPr>
                <a:xfrm flipH="1">
                  <a:off x="8667085" y="1053242"/>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81;p4">
                  <a:extLst>
                    <a:ext uri="{FF2B5EF4-FFF2-40B4-BE49-F238E27FC236}">
                      <a16:creationId xmlns:a16="http://schemas.microsoft.com/office/drawing/2014/main" id="{F2C6C905-E7B0-B9D8-7B72-3642D55E6554}"/>
                    </a:ext>
                  </a:extLst>
                </p:cNvPr>
                <p:cNvSpPr/>
                <p:nvPr/>
              </p:nvSpPr>
              <p:spPr>
                <a:xfrm flipH="1">
                  <a:off x="8781989" y="1100699"/>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82;p4">
                <a:extLst>
                  <a:ext uri="{FF2B5EF4-FFF2-40B4-BE49-F238E27FC236}">
                    <a16:creationId xmlns:a16="http://schemas.microsoft.com/office/drawing/2014/main" id="{324668B8-4F06-1A75-EF5F-AD5E389ACD0A}"/>
                  </a:ext>
                </a:extLst>
              </p:cNvPr>
              <p:cNvGrpSpPr/>
              <p:nvPr/>
            </p:nvGrpSpPr>
            <p:grpSpPr>
              <a:xfrm>
                <a:off x="8667085" y="1196291"/>
                <a:ext cx="279203" cy="161528"/>
                <a:chOff x="8667085" y="1196291"/>
                <a:chExt cx="279203" cy="161528"/>
              </a:xfrm>
            </p:grpSpPr>
            <p:sp>
              <p:nvSpPr>
                <p:cNvPr id="64" name="Google Shape;83;p4">
                  <a:extLst>
                    <a:ext uri="{FF2B5EF4-FFF2-40B4-BE49-F238E27FC236}">
                      <a16:creationId xmlns:a16="http://schemas.microsoft.com/office/drawing/2014/main" id="{6CA432AC-3F03-A50B-5AE5-02D4FAE34B8F}"/>
                    </a:ext>
                  </a:extLst>
                </p:cNvPr>
                <p:cNvSpPr/>
                <p:nvPr/>
              </p:nvSpPr>
              <p:spPr>
                <a:xfrm flipH="1">
                  <a:off x="8667085" y="1196291"/>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84;p4">
                  <a:extLst>
                    <a:ext uri="{FF2B5EF4-FFF2-40B4-BE49-F238E27FC236}">
                      <a16:creationId xmlns:a16="http://schemas.microsoft.com/office/drawing/2014/main" id="{119BACAF-FC1F-A225-167C-CB7F0D7E658B}"/>
                    </a:ext>
                  </a:extLst>
                </p:cNvPr>
                <p:cNvSpPr/>
                <p:nvPr/>
              </p:nvSpPr>
              <p:spPr>
                <a:xfrm flipH="1">
                  <a:off x="8667085" y="1243748"/>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85;p4">
                  <a:extLst>
                    <a:ext uri="{FF2B5EF4-FFF2-40B4-BE49-F238E27FC236}">
                      <a16:creationId xmlns:a16="http://schemas.microsoft.com/office/drawing/2014/main" id="{F5519111-7527-9F07-F580-189C9F8262D3}"/>
                    </a:ext>
                  </a:extLst>
                </p:cNvPr>
                <p:cNvSpPr/>
                <p:nvPr/>
              </p:nvSpPr>
              <p:spPr>
                <a:xfrm flipH="1">
                  <a:off x="8667085" y="1291205"/>
                  <a:ext cx="279202" cy="19065"/>
                </a:xfrm>
                <a:custGeom>
                  <a:avLst/>
                  <a:gdLst>
                    <a:gd name="f0" fmla="val w"/>
                    <a:gd name="f1" fmla="val h"/>
                    <a:gd name="f2" fmla="val 0"/>
                    <a:gd name="f3" fmla="val 313848"/>
                    <a:gd name="f4" fmla="val 21431"/>
                    <a:gd name="f5" fmla="val 313849"/>
                    <a:gd name="f6" fmla="*/ f0 1 313848"/>
                    <a:gd name="f7" fmla="*/ f1 1 21431"/>
                    <a:gd name="f8" fmla="+- f4 0 f2"/>
                    <a:gd name="f9" fmla="+- f3 0 f2"/>
                    <a:gd name="f10" fmla="*/ f9 1 313848"/>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13848" h="21431">
                      <a:moveTo>
                        <a:pt x="f2" y="f2"/>
                      </a:moveTo>
                      <a:lnTo>
                        <a:pt x="f5" y="f2"/>
                      </a:lnTo>
                      <a:lnTo>
                        <a:pt x="f5" y="f4"/>
                      </a:lnTo>
                      <a:lnTo>
                        <a:pt x="f2"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86;p4">
                  <a:extLst>
                    <a:ext uri="{FF2B5EF4-FFF2-40B4-BE49-F238E27FC236}">
                      <a16:creationId xmlns:a16="http://schemas.microsoft.com/office/drawing/2014/main" id="{12E518D0-905C-6067-C4DC-0B3EFB23883A}"/>
                    </a:ext>
                  </a:extLst>
                </p:cNvPr>
                <p:cNvSpPr/>
                <p:nvPr/>
              </p:nvSpPr>
              <p:spPr>
                <a:xfrm flipH="1">
                  <a:off x="8781989" y="1338754"/>
                  <a:ext cx="164299" cy="19065"/>
                </a:xfrm>
                <a:custGeom>
                  <a:avLst/>
                  <a:gdLst>
                    <a:gd name="f0" fmla="val w"/>
                    <a:gd name="f1" fmla="val h"/>
                    <a:gd name="f2" fmla="val 0"/>
                    <a:gd name="f3" fmla="val 184689"/>
                    <a:gd name="f4" fmla="val 21431"/>
                    <a:gd name="f5" fmla="+- 0 0 1"/>
                    <a:gd name="f6" fmla="*/ f0 1 184689"/>
                    <a:gd name="f7" fmla="*/ f1 1 21431"/>
                    <a:gd name="f8" fmla="+- f4 0 f2"/>
                    <a:gd name="f9" fmla="+- f3 0 f2"/>
                    <a:gd name="f10" fmla="*/ f9 1 184689"/>
                    <a:gd name="f11" fmla="*/ f8 1 21431"/>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4689" h="21431">
                      <a:moveTo>
                        <a:pt x="f2" y="f2"/>
                      </a:moveTo>
                      <a:lnTo>
                        <a:pt x="f3" y="f2"/>
                      </a:lnTo>
                      <a:lnTo>
                        <a:pt x="f3" y="f4"/>
                      </a:lnTo>
                      <a:lnTo>
                        <a:pt x="f5" y="f4"/>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68" name="Google Shape;87;p4">
                <a:extLst>
                  <a:ext uri="{FF2B5EF4-FFF2-40B4-BE49-F238E27FC236}">
                    <a16:creationId xmlns:a16="http://schemas.microsoft.com/office/drawing/2014/main" id="{D5821274-C828-A7F4-EA96-8CF4273F117E}"/>
                  </a:ext>
                </a:extLst>
              </p:cNvPr>
              <p:cNvSpPr/>
              <p:nvPr/>
            </p:nvSpPr>
            <p:spPr>
              <a:xfrm flipH="1">
                <a:off x="8611755" y="777240"/>
                <a:ext cx="100154" cy="100163"/>
              </a:xfrm>
              <a:custGeom>
                <a:avLst/>
                <a:gdLst>
                  <a:gd name="f0" fmla="val w"/>
                  <a:gd name="f1" fmla="val h"/>
                  <a:gd name="f2" fmla="val 0"/>
                  <a:gd name="f3" fmla="val 112586"/>
                  <a:gd name="f4" fmla="val 112585"/>
                  <a:gd name="f5" fmla="val 43910"/>
                  <a:gd name="f6" fmla="val 68581"/>
                  <a:gd name="f7" fmla="val 68580"/>
                  <a:gd name="f8" fmla="*/ f0 1 112586"/>
                  <a:gd name="f9" fmla="*/ f1 1 112585"/>
                  <a:gd name="f10" fmla="+- f4 0 f2"/>
                  <a:gd name="f11" fmla="+- f3 0 f2"/>
                  <a:gd name="f12" fmla="*/ f11 1 112586"/>
                  <a:gd name="f13" fmla="*/ f10 1 11258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12586" h="112585">
                    <a:moveTo>
                      <a:pt x="f3" y="f3"/>
                    </a:moveTo>
                    <a:lnTo>
                      <a:pt x="f2" y="f3"/>
                    </a:lnTo>
                    <a:lnTo>
                      <a:pt x="f2" y="f2"/>
                    </a:lnTo>
                    <a:lnTo>
                      <a:pt x="f2" y="f2"/>
                    </a:lnTo>
                    <a:cubicBezTo>
                      <a:pt x="f5" y="f5"/>
                      <a:pt x="f6" y="f7"/>
                      <a:pt x="f3" y="f3"/>
                    </a:cubicBezTo>
                    <a:lnTo>
                      <a:pt x="f3" y="f3"/>
                    </a:ln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88;p4">
            <a:extLst>
              <a:ext uri="{FF2B5EF4-FFF2-40B4-BE49-F238E27FC236}">
                <a16:creationId xmlns:a16="http://schemas.microsoft.com/office/drawing/2014/main" id="{C27374B0-BAEA-6B4C-1774-97DBB704FC00}"/>
              </a:ext>
            </a:extLst>
          </p:cNvPr>
          <p:cNvGrpSpPr/>
          <p:nvPr/>
        </p:nvGrpSpPr>
        <p:grpSpPr>
          <a:xfrm>
            <a:off x="8768849" y="1439768"/>
            <a:ext cx="22027" cy="294483"/>
            <a:chOff x="8768849" y="1439768"/>
            <a:chExt cx="22027" cy="294483"/>
          </a:xfrm>
        </p:grpSpPr>
        <p:sp>
          <p:nvSpPr>
            <p:cNvPr id="70" name="Google Shape;89;p4">
              <a:extLst>
                <a:ext uri="{FF2B5EF4-FFF2-40B4-BE49-F238E27FC236}">
                  <a16:creationId xmlns:a16="http://schemas.microsoft.com/office/drawing/2014/main" id="{ED02799C-D0C6-AC90-7316-1BE379680B2D}"/>
                </a:ext>
              </a:extLst>
            </p:cNvPr>
            <p:cNvSpPr/>
            <p:nvPr/>
          </p:nvSpPr>
          <p:spPr>
            <a:xfrm flipH="1">
              <a:off x="8771391" y="1450274"/>
              <a:ext cx="8476" cy="273551"/>
            </a:xfrm>
            <a:custGeom>
              <a:avLst/>
              <a:gdLst>
                <a:gd name="f0" fmla="val w"/>
                <a:gd name="f1" fmla="val h"/>
                <a:gd name="f2" fmla="val 0"/>
                <a:gd name="f3" fmla="val 9525"/>
                <a:gd name="f4" fmla="val 307467"/>
                <a:gd name="f5" fmla="+- 0 0 1"/>
                <a:gd name="f6" fmla="*/ f0 1 9525"/>
                <a:gd name="f7" fmla="*/ f1 1 307467"/>
                <a:gd name="f8" fmla="+- f4 0 f2"/>
                <a:gd name="f9" fmla="+- f3 0 f2"/>
                <a:gd name="f10" fmla="*/ f9 1 9525"/>
                <a:gd name="f11" fmla="*/ f8 1 307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07467">
                  <a:moveTo>
                    <a:pt x="f5" y="f4"/>
                  </a:moveTo>
                  <a:lnTo>
                    <a:pt x="f5"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1" name="Google Shape;90;p4">
              <a:extLst>
                <a:ext uri="{FF2B5EF4-FFF2-40B4-BE49-F238E27FC236}">
                  <a16:creationId xmlns:a16="http://schemas.microsoft.com/office/drawing/2014/main" id="{FAAF68DE-6DDA-DA3E-17F4-7E185ACD8EA6}"/>
                </a:ext>
              </a:extLst>
            </p:cNvPr>
            <p:cNvSpPr/>
            <p:nvPr/>
          </p:nvSpPr>
          <p:spPr>
            <a:xfrm flipH="1">
              <a:off x="8768849" y="1712214"/>
              <a:ext cx="22027" cy="22037"/>
            </a:xfrm>
            <a:custGeom>
              <a:avLst/>
              <a:gdLst>
                <a:gd name="f0" fmla="val w"/>
                <a:gd name="f1" fmla="val h"/>
                <a:gd name="f2" fmla="val 0"/>
                <a:gd name="f3" fmla="val 24764"/>
                <a:gd name="f4" fmla="val 24765"/>
                <a:gd name="f5" fmla="val 12382"/>
                <a:gd name="f6" fmla="val 19240"/>
                <a:gd name="f7" fmla="val 19241"/>
                <a:gd name="f8" fmla="val 5524"/>
                <a:gd name="f9" fmla="*/ f0 1 24764"/>
                <a:gd name="f10" fmla="*/ f1 1 24765"/>
                <a:gd name="f11" fmla="+- f4 0 f2"/>
                <a:gd name="f12" fmla="+- f3 0 f2"/>
                <a:gd name="f13" fmla="*/ f12 1 24764"/>
                <a:gd name="f14" fmla="*/ f11 1 24765"/>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24764" h="24765">
                  <a:moveTo>
                    <a:pt x="f4" y="f5"/>
                  </a:moveTo>
                  <a:cubicBezTo>
                    <a:pt x="f4" y="f6"/>
                    <a:pt x="f7" y="f4"/>
                    <a:pt x="f5" y="f4"/>
                  </a:cubicBezTo>
                  <a:cubicBezTo>
                    <a:pt x="f8" y="f4"/>
                    <a:pt x="f2" y="f6"/>
                    <a:pt x="f2" y="f5"/>
                  </a:cubicBezTo>
                  <a:cubicBezTo>
                    <a:pt x="f2" y="f8"/>
                    <a:pt x="f8" y="f2"/>
                    <a:pt x="f5" y="f2"/>
                  </a:cubicBezTo>
                  <a:cubicBezTo>
                    <a:pt x="f7" y="f2"/>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91;p4">
              <a:extLst>
                <a:ext uri="{FF2B5EF4-FFF2-40B4-BE49-F238E27FC236}">
                  <a16:creationId xmlns:a16="http://schemas.microsoft.com/office/drawing/2014/main" id="{881D8064-B246-9809-E47D-8781C49659DC}"/>
                </a:ext>
              </a:extLst>
            </p:cNvPr>
            <p:cNvSpPr/>
            <p:nvPr/>
          </p:nvSpPr>
          <p:spPr>
            <a:xfrm flipH="1">
              <a:off x="8768849" y="1439768"/>
              <a:ext cx="22027" cy="22027"/>
            </a:xfrm>
            <a:custGeom>
              <a:avLst/>
              <a:gdLst>
                <a:gd name="f0" fmla="val w"/>
                <a:gd name="f1" fmla="val h"/>
                <a:gd name="f2" fmla="val 0"/>
                <a:gd name="f3" fmla="val 24764"/>
                <a:gd name="f4" fmla="val 24765"/>
                <a:gd name="f5" fmla="val 12382"/>
                <a:gd name="f6" fmla="val 5524"/>
                <a:gd name="f7" fmla="val 19241"/>
                <a:gd name="f8" fmla="val 19240"/>
                <a:gd name="f9" fmla="*/ f0 1 24764"/>
                <a:gd name="f10" fmla="*/ f1 1 24764"/>
                <a:gd name="f11" fmla="+- f3 0 f2"/>
                <a:gd name="f12" fmla="*/ f11 1 24764"/>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24764" h="24764">
                  <a:moveTo>
                    <a:pt x="f4" y="f5"/>
                  </a:moveTo>
                  <a:cubicBezTo>
                    <a:pt x="f4" y="f6"/>
                    <a:pt x="f7" y="f2"/>
                    <a:pt x="f5" y="f2"/>
                  </a:cubicBezTo>
                  <a:cubicBezTo>
                    <a:pt x="f6" y="f2"/>
                    <a:pt x="f2" y="f6"/>
                    <a:pt x="f2" y="f5"/>
                  </a:cubicBezTo>
                  <a:cubicBezTo>
                    <a:pt x="f2" y="f8"/>
                    <a:pt x="f6" y="f4"/>
                    <a:pt x="f5" y="f4"/>
                  </a:cubicBezTo>
                  <a:cubicBezTo>
                    <a:pt x="f7" y="f4"/>
                    <a:pt x="f4" y="f8"/>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73" name="Google Shape;92;p4">
            <a:extLst>
              <a:ext uri="{FF2B5EF4-FFF2-40B4-BE49-F238E27FC236}">
                <a16:creationId xmlns:a16="http://schemas.microsoft.com/office/drawing/2014/main" id="{E86FDF7E-CFD3-70D1-C47A-3F10D6B89861}"/>
              </a:ext>
            </a:extLst>
          </p:cNvPr>
          <p:cNvSpPr/>
          <p:nvPr/>
        </p:nvSpPr>
        <p:spPr>
          <a:xfrm rot="8662762" flipH="1">
            <a:off x="7370978" y="4168320"/>
            <a:ext cx="2746016" cy="192168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74" name="Google Shape;93;p4">
            <a:extLst>
              <a:ext uri="{FF2B5EF4-FFF2-40B4-BE49-F238E27FC236}">
                <a16:creationId xmlns:a16="http://schemas.microsoft.com/office/drawing/2014/main" id="{4EB38BB8-D026-3E72-48BA-7A689FF7A50C}"/>
              </a:ext>
            </a:extLst>
          </p:cNvPr>
          <p:cNvGrpSpPr/>
          <p:nvPr/>
        </p:nvGrpSpPr>
        <p:grpSpPr>
          <a:xfrm>
            <a:off x="122959" y="4228560"/>
            <a:ext cx="829991" cy="750886"/>
            <a:chOff x="122959" y="4228560"/>
            <a:chExt cx="829991" cy="750886"/>
          </a:xfrm>
        </p:grpSpPr>
        <p:grpSp>
          <p:nvGrpSpPr>
            <p:cNvPr id="75" name="Google Shape;94;p4">
              <a:extLst>
                <a:ext uri="{FF2B5EF4-FFF2-40B4-BE49-F238E27FC236}">
                  <a16:creationId xmlns:a16="http://schemas.microsoft.com/office/drawing/2014/main" id="{72542A86-2CF4-B942-ABC1-1C2D14B501BE}"/>
                </a:ext>
              </a:extLst>
            </p:cNvPr>
            <p:cNvGrpSpPr/>
            <p:nvPr/>
          </p:nvGrpSpPr>
          <p:grpSpPr>
            <a:xfrm>
              <a:off x="122959" y="4228560"/>
              <a:ext cx="829991" cy="750886"/>
              <a:chOff x="122959" y="4228560"/>
              <a:chExt cx="829991" cy="750886"/>
            </a:xfrm>
          </p:grpSpPr>
          <p:sp>
            <p:nvSpPr>
              <p:cNvPr id="76" name="Google Shape;95;p4">
                <a:extLst>
                  <a:ext uri="{FF2B5EF4-FFF2-40B4-BE49-F238E27FC236}">
                    <a16:creationId xmlns:a16="http://schemas.microsoft.com/office/drawing/2014/main" id="{C3B5BFAB-AC19-76C6-CBFA-42E66FDD08E7}"/>
                  </a:ext>
                </a:extLst>
              </p:cNvPr>
              <p:cNvSpPr/>
              <p:nvPr/>
            </p:nvSpPr>
            <p:spPr>
              <a:xfrm flipH="1">
                <a:off x="122959" y="4228560"/>
                <a:ext cx="829991" cy="750886"/>
              </a:xfrm>
              <a:custGeom>
                <a:avLst/>
                <a:gdLst>
                  <a:gd name="f0" fmla="val w"/>
                  <a:gd name="f1" fmla="val h"/>
                  <a:gd name="f2" fmla="val 0"/>
                  <a:gd name="f3" fmla="val 598074"/>
                  <a:gd name="f4" fmla="val 541115"/>
                  <a:gd name="f5" fmla="val 557022"/>
                  <a:gd name="f6" fmla="val 579695"/>
                  <a:gd name="f7" fmla="val 598075"/>
                  <a:gd name="f8" fmla="val 18380"/>
                  <a:gd name="f9" fmla="val 41053"/>
                  <a:gd name="f10" fmla="val 500063"/>
                  <a:gd name="f11" fmla="val 522735"/>
                  <a:gd name="f12" fmla="*/ f0 1 598074"/>
                  <a:gd name="f13" fmla="*/ f1 1 541115"/>
                  <a:gd name="f14" fmla="+- f4 0 f2"/>
                  <a:gd name="f15" fmla="+- f3 0 f2"/>
                  <a:gd name="f16" fmla="*/ f15 1 598074"/>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7" name="Google Shape;96;p4">
                <a:extLst>
                  <a:ext uri="{FF2B5EF4-FFF2-40B4-BE49-F238E27FC236}">
                    <a16:creationId xmlns:a16="http://schemas.microsoft.com/office/drawing/2014/main" id="{C427E88C-0C3F-44D4-89EB-2FC3AE121F9D}"/>
                  </a:ext>
                </a:extLst>
              </p:cNvPr>
              <p:cNvGrpSpPr/>
              <p:nvPr/>
            </p:nvGrpSpPr>
            <p:grpSpPr>
              <a:xfrm>
                <a:off x="183757" y="4271775"/>
                <a:ext cx="228682" cy="57625"/>
                <a:chOff x="183757" y="4271775"/>
                <a:chExt cx="228682" cy="57625"/>
              </a:xfrm>
            </p:grpSpPr>
            <p:sp>
              <p:nvSpPr>
                <p:cNvPr id="78" name="Google Shape;97;p4">
                  <a:extLst>
                    <a:ext uri="{FF2B5EF4-FFF2-40B4-BE49-F238E27FC236}">
                      <a16:creationId xmlns:a16="http://schemas.microsoft.com/office/drawing/2014/main" id="{559C631C-5E0D-4A6A-C8DB-A5365793B794}"/>
                    </a:ext>
                  </a:extLst>
                </p:cNvPr>
                <p:cNvSpPr/>
                <p:nvPr/>
              </p:nvSpPr>
              <p:spPr>
                <a:xfrm flipH="1">
                  <a:off x="183757"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98;p4">
                  <a:extLst>
                    <a:ext uri="{FF2B5EF4-FFF2-40B4-BE49-F238E27FC236}">
                      <a16:creationId xmlns:a16="http://schemas.microsoft.com/office/drawing/2014/main" id="{1989306D-C8EB-4291-D534-EB7022FF5A34}"/>
                    </a:ext>
                  </a:extLst>
                </p:cNvPr>
                <p:cNvSpPr/>
                <p:nvPr/>
              </p:nvSpPr>
              <p:spPr>
                <a:xfrm flipH="1">
                  <a:off x="269281"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99;p4">
                  <a:extLst>
                    <a:ext uri="{FF2B5EF4-FFF2-40B4-BE49-F238E27FC236}">
                      <a16:creationId xmlns:a16="http://schemas.microsoft.com/office/drawing/2014/main" id="{EBFD1935-DC5D-BCE5-7C78-C2D0661E0AC7}"/>
                    </a:ext>
                  </a:extLst>
                </p:cNvPr>
                <p:cNvSpPr/>
                <p:nvPr/>
              </p:nvSpPr>
              <p:spPr>
                <a:xfrm flipH="1">
                  <a:off x="354805" y="4271775"/>
                  <a:ext cx="57634" cy="5762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9335"/>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7"/>
                        <a:pt x="f2" y="f5"/>
                      </a:cubicBezTo>
                      <a:cubicBezTo>
                        <a:pt x="f2" y="f10"/>
                        <a:pt x="f9" y="f2"/>
                        <a:pt x="f8" y="f2"/>
                      </a:cubicBezTo>
                      <a:cubicBezTo>
                        <a:pt x="f7" y="f2"/>
                        <a:pt x="f4" y="f10"/>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81" name="Google Shape;100;p4">
              <a:extLst>
                <a:ext uri="{FF2B5EF4-FFF2-40B4-BE49-F238E27FC236}">
                  <a16:creationId xmlns:a16="http://schemas.microsoft.com/office/drawing/2014/main" id="{BE67DD51-5E09-95EA-1546-110F7AD5835C}"/>
                </a:ext>
              </a:extLst>
            </p:cNvPr>
            <p:cNvGrpSpPr/>
            <p:nvPr/>
          </p:nvGrpSpPr>
          <p:grpSpPr>
            <a:xfrm>
              <a:off x="207559" y="4457480"/>
              <a:ext cx="653128" cy="337313"/>
              <a:chOff x="207559" y="4457480"/>
              <a:chExt cx="653128" cy="337313"/>
            </a:xfrm>
          </p:grpSpPr>
          <p:sp>
            <p:nvSpPr>
              <p:cNvPr id="82" name="Google Shape;101;p4">
                <a:extLst>
                  <a:ext uri="{FF2B5EF4-FFF2-40B4-BE49-F238E27FC236}">
                    <a16:creationId xmlns:a16="http://schemas.microsoft.com/office/drawing/2014/main" id="{15A192F3-9618-D3B5-D4E7-3D1DFD19CDA4}"/>
                  </a:ext>
                </a:extLst>
              </p:cNvPr>
              <p:cNvSpPr/>
              <p:nvPr/>
            </p:nvSpPr>
            <p:spPr>
              <a:xfrm flipH="1">
                <a:off x="557454" y="4469907"/>
                <a:ext cx="303233" cy="302812"/>
              </a:xfrm>
              <a:custGeom>
                <a:avLst/>
                <a:gdLst>
                  <a:gd name="f0" fmla="val w"/>
                  <a:gd name="f1" fmla="val h"/>
                  <a:gd name="f2" fmla="val 0"/>
                  <a:gd name="f3" fmla="val 218503"/>
                  <a:gd name="f4" fmla="val 218217"/>
                  <a:gd name="f5" fmla="val 216598"/>
                  <a:gd name="f6" fmla="val 129540"/>
                  <a:gd name="f7" fmla="val 217837"/>
                  <a:gd name="f8" fmla="val 122968"/>
                  <a:gd name="f9" fmla="val 218504"/>
                  <a:gd name="f10" fmla="val 116110"/>
                  <a:gd name="f11" fmla="val 109156"/>
                  <a:gd name="f12" fmla="val 102203"/>
                  <a:gd name="f13" fmla="val 95440"/>
                  <a:gd name="f14" fmla="val 88773"/>
                  <a:gd name="f15" fmla="val 181261"/>
                  <a:gd name="f16" fmla="val 179641"/>
                  <a:gd name="f17" fmla="val 83058"/>
                  <a:gd name="f18" fmla="val 177451"/>
                  <a:gd name="f19" fmla="val 77724"/>
                  <a:gd name="f20" fmla="val 174593"/>
                  <a:gd name="f21" fmla="val 72676"/>
                  <a:gd name="f22" fmla="val 199549"/>
                  <a:gd name="f23" fmla="val 47720"/>
                  <a:gd name="f24" fmla="val 191834"/>
                  <a:gd name="f25" fmla="val 36385"/>
                  <a:gd name="f26" fmla="val 182118"/>
                  <a:gd name="f27" fmla="val 26670"/>
                  <a:gd name="f28" fmla="val 170783"/>
                  <a:gd name="f29" fmla="val 18955"/>
                  <a:gd name="f30" fmla="val 145732"/>
                  <a:gd name="f31" fmla="val 44005"/>
                  <a:gd name="f32" fmla="val 140684"/>
                  <a:gd name="f33" fmla="val 41148"/>
                  <a:gd name="f34" fmla="val 135255"/>
                  <a:gd name="f35" fmla="val 38957"/>
                  <a:gd name="f36" fmla="val 129635"/>
                  <a:gd name="f37" fmla="val 37338"/>
                  <a:gd name="f38" fmla="val 1905"/>
                  <a:gd name="f39" fmla="val 123063"/>
                  <a:gd name="f40" fmla="val 667"/>
                  <a:gd name="f41" fmla="val 116205"/>
                  <a:gd name="f42" fmla="val 109252"/>
                  <a:gd name="f43" fmla="val 102298"/>
                  <a:gd name="f44" fmla="val 95536"/>
                  <a:gd name="f45" fmla="val 88868"/>
                  <a:gd name="f46" fmla="val 83154"/>
                  <a:gd name="f47" fmla="val 77819"/>
                  <a:gd name="f48" fmla="val 72771"/>
                  <a:gd name="f49" fmla="val 36386"/>
                  <a:gd name="f50" fmla="val 36481"/>
                  <a:gd name="f51" fmla="val 43910"/>
                  <a:gd name="f52" fmla="val 41053"/>
                  <a:gd name="f53" fmla="val 38862"/>
                  <a:gd name="f54" fmla="val 83153"/>
                  <a:gd name="f55" fmla="val 37243"/>
                  <a:gd name="f56" fmla="val 95345"/>
                  <a:gd name="f57" fmla="val 122873"/>
                  <a:gd name="f58" fmla="val 140589"/>
                  <a:gd name="f59" fmla="val 145637"/>
                  <a:gd name="f60" fmla="val 170593"/>
                  <a:gd name="f61" fmla="val 181928"/>
                  <a:gd name="f62" fmla="val 191643"/>
                  <a:gd name="f63" fmla="val 199358"/>
                  <a:gd name="f64" fmla="val 174308"/>
                  <a:gd name="f65" fmla="val 177165"/>
                  <a:gd name="f66" fmla="val 83248"/>
                  <a:gd name="f67" fmla="val 179356"/>
                  <a:gd name="f68" fmla="val 180975"/>
                  <a:gd name="f69" fmla="val 216313"/>
                  <a:gd name="f70" fmla="val 95441"/>
                  <a:gd name="f71" fmla="val 217551"/>
                  <a:gd name="f72" fmla="val 218218"/>
                  <a:gd name="f73" fmla="val 135350"/>
                  <a:gd name="f74" fmla="val 177070"/>
                  <a:gd name="f75" fmla="val 145542"/>
                  <a:gd name="f76" fmla="val 140494"/>
                  <a:gd name="f77" fmla="val 135064"/>
                  <a:gd name="f78" fmla="val 129445"/>
                  <a:gd name="f79" fmla="val 131255"/>
                  <a:gd name="f80" fmla="val 97060"/>
                  <a:gd name="f81" fmla="val 87249"/>
                  <a:gd name="f82" fmla="val 121349"/>
                  <a:gd name="f83" fmla="val 97155"/>
                  <a:gd name="f84" fmla="val 121348"/>
                  <a:gd name="f85" fmla="*/ f0 1 218503"/>
                  <a:gd name="f86" fmla="*/ f1 1 218217"/>
                  <a:gd name="f87" fmla="+- f4 0 f2"/>
                  <a:gd name="f88" fmla="+- f3 0 f2"/>
                  <a:gd name="f89" fmla="*/ f88 1 218503"/>
                  <a:gd name="f90" fmla="*/ f87 1 218217"/>
                  <a:gd name="f91" fmla="*/ f2 1 f89"/>
                  <a:gd name="f92" fmla="*/ f3 1 f89"/>
                  <a:gd name="f93" fmla="*/ f2 1 f90"/>
                  <a:gd name="f94" fmla="*/ f4 1 f90"/>
                  <a:gd name="f95" fmla="*/ f91 f85 1"/>
                  <a:gd name="f96" fmla="*/ f92 f85 1"/>
                  <a:gd name="f97" fmla="*/ f94 f86 1"/>
                  <a:gd name="f98" fmla="*/ f93 f86 1"/>
                </a:gdLst>
                <a:ahLst/>
                <a:cxnLst>
                  <a:cxn ang="3cd4">
                    <a:pos x="hc" y="t"/>
                  </a:cxn>
                  <a:cxn ang="0">
                    <a:pos x="r" y="vc"/>
                  </a:cxn>
                  <a:cxn ang="cd4">
                    <a:pos x="hc" y="b"/>
                  </a:cxn>
                  <a:cxn ang="cd2">
                    <a:pos x="l" y="vc"/>
                  </a:cxn>
                </a:cxnLst>
                <a:rect l="f95" t="f98" r="f96" b="f97"/>
                <a:pathLst>
                  <a:path w="218503" h="218217">
                    <a:moveTo>
                      <a:pt x="f5" y="f6"/>
                    </a:moveTo>
                    <a:cubicBezTo>
                      <a:pt x="f7" y="f8"/>
                      <a:pt x="f9" y="f10"/>
                      <a:pt x="f9" y="f11"/>
                    </a:cubicBezTo>
                    <a:cubicBezTo>
                      <a:pt x="f9" y="f12"/>
                      <a:pt x="f7" y="f13"/>
                      <a:pt x="f5" y="f14"/>
                    </a:cubicBezTo>
                    <a:lnTo>
                      <a:pt x="f15" y="f14"/>
                    </a:lnTo>
                    <a:cubicBezTo>
                      <a:pt x="f16" y="f17"/>
                      <a:pt x="f18" y="f19"/>
                      <a:pt x="f20" y="f21"/>
                    </a:cubicBezTo>
                    <a:lnTo>
                      <a:pt x="f22" y="f23"/>
                    </a:lnTo>
                    <a:cubicBezTo>
                      <a:pt x="f24" y="f25"/>
                      <a:pt x="f26" y="f27"/>
                      <a:pt x="f28" y="f29"/>
                    </a:cubicBezTo>
                    <a:lnTo>
                      <a:pt x="f30" y="f31"/>
                    </a:lnTo>
                    <a:cubicBezTo>
                      <a:pt x="f32" y="f33"/>
                      <a:pt x="f34" y="f35"/>
                      <a:pt x="f36" y="f37"/>
                    </a:cubicBezTo>
                    <a:lnTo>
                      <a:pt x="f36" y="f38"/>
                    </a:lnTo>
                    <a:cubicBezTo>
                      <a:pt x="f39" y="f40"/>
                      <a:pt x="f41" y="f2"/>
                      <a:pt x="f42" y="f2"/>
                    </a:cubicBezTo>
                    <a:cubicBezTo>
                      <a:pt x="f43" y="f2"/>
                      <a:pt x="f44" y="f40"/>
                      <a:pt x="f45" y="f38"/>
                    </a:cubicBezTo>
                    <a:lnTo>
                      <a:pt x="f45" y="f37"/>
                    </a:lnTo>
                    <a:cubicBezTo>
                      <a:pt x="f46" y="f35"/>
                      <a:pt x="f47" y="f33"/>
                      <a:pt x="f48" y="f31"/>
                    </a:cubicBezTo>
                    <a:lnTo>
                      <a:pt x="f23" y="f29"/>
                    </a:lnTo>
                    <a:cubicBezTo>
                      <a:pt x="f49" y="f27"/>
                      <a:pt x="f27" y="f50"/>
                      <a:pt x="f29" y="f23"/>
                    </a:cubicBezTo>
                    <a:lnTo>
                      <a:pt x="f51" y="f21"/>
                    </a:lnTo>
                    <a:cubicBezTo>
                      <a:pt x="f52" y="f19"/>
                      <a:pt x="f53" y="f54"/>
                      <a:pt x="f55" y="f14"/>
                    </a:cubicBezTo>
                    <a:lnTo>
                      <a:pt x="f38" y="f14"/>
                    </a:lnTo>
                    <a:cubicBezTo>
                      <a:pt x="f40" y="f56"/>
                      <a:pt x="f2" y="f12"/>
                      <a:pt x="f2" y="f11"/>
                    </a:cubicBezTo>
                    <a:cubicBezTo>
                      <a:pt x="f2" y="f10"/>
                      <a:pt x="f40" y="f57"/>
                      <a:pt x="f38" y="f6"/>
                    </a:cubicBezTo>
                    <a:lnTo>
                      <a:pt x="f55" y="f6"/>
                    </a:lnTo>
                    <a:cubicBezTo>
                      <a:pt x="f53" y="f34"/>
                      <a:pt x="f52" y="f58"/>
                      <a:pt x="f51" y="f59"/>
                    </a:cubicBezTo>
                    <a:lnTo>
                      <a:pt x="f29" y="f60"/>
                    </a:lnTo>
                    <a:cubicBezTo>
                      <a:pt x="f27" y="f61"/>
                      <a:pt x="f49" y="f62"/>
                      <a:pt x="f23" y="f63"/>
                    </a:cubicBezTo>
                    <a:lnTo>
                      <a:pt x="f48" y="f64"/>
                    </a:lnTo>
                    <a:cubicBezTo>
                      <a:pt x="f47" y="f65"/>
                      <a:pt x="f66" y="f67"/>
                      <a:pt x="f45" y="f68"/>
                    </a:cubicBezTo>
                    <a:lnTo>
                      <a:pt x="f45" y="f69"/>
                    </a:lnTo>
                    <a:cubicBezTo>
                      <a:pt x="f70" y="f71"/>
                      <a:pt x="f43" y="f72"/>
                      <a:pt x="f42" y="f72"/>
                    </a:cubicBezTo>
                    <a:cubicBezTo>
                      <a:pt x="f41" y="f72"/>
                      <a:pt x="f8" y="f71"/>
                      <a:pt x="f36" y="f69"/>
                    </a:cubicBezTo>
                    <a:lnTo>
                      <a:pt x="f36" y="f68"/>
                    </a:lnTo>
                    <a:cubicBezTo>
                      <a:pt x="f73" y="f67"/>
                      <a:pt x="f32" y="f74"/>
                      <a:pt x="f30" y="f64"/>
                    </a:cubicBezTo>
                    <a:lnTo>
                      <a:pt x="f28" y="f63"/>
                    </a:lnTo>
                    <a:cubicBezTo>
                      <a:pt x="f26" y="f62"/>
                      <a:pt x="f24" y="f61"/>
                      <a:pt x="f22" y="f60"/>
                    </a:cubicBezTo>
                    <a:lnTo>
                      <a:pt x="f20" y="f75"/>
                    </a:lnTo>
                    <a:cubicBezTo>
                      <a:pt x="f18" y="f76"/>
                      <a:pt x="f16" y="f77"/>
                      <a:pt x="f15" y="f78"/>
                    </a:cubicBezTo>
                    <a:lnTo>
                      <a:pt x="f5" y="f78"/>
                    </a:lnTo>
                    <a:close/>
                    <a:moveTo>
                      <a:pt x="f42" y="f79"/>
                    </a:moveTo>
                    <a:cubicBezTo>
                      <a:pt x="f80" y="f79"/>
                      <a:pt x="f81" y="f82"/>
                      <a:pt x="f81" y="f42"/>
                    </a:cubicBezTo>
                    <a:cubicBezTo>
                      <a:pt x="f81" y="f83"/>
                      <a:pt x="f83" y="f81"/>
                      <a:pt x="f42" y="f81"/>
                    </a:cubicBezTo>
                    <a:cubicBezTo>
                      <a:pt x="f84" y="f81"/>
                      <a:pt x="f79" y="f83"/>
                      <a:pt x="f79" y="f42"/>
                    </a:cubicBezTo>
                    <a:cubicBezTo>
                      <a:pt x="f79" y="f82"/>
                      <a:pt x="f84" y="f79"/>
                      <a:pt x="f42" y="f79"/>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3" name="Google Shape;102;p4">
                <a:extLst>
                  <a:ext uri="{FF2B5EF4-FFF2-40B4-BE49-F238E27FC236}">
                    <a16:creationId xmlns:a16="http://schemas.microsoft.com/office/drawing/2014/main" id="{5C5AB8D5-08F4-8FFE-6FC5-AC748C643A03}"/>
                  </a:ext>
                </a:extLst>
              </p:cNvPr>
              <p:cNvGrpSpPr/>
              <p:nvPr/>
            </p:nvGrpSpPr>
            <p:grpSpPr>
              <a:xfrm>
                <a:off x="207559" y="4457480"/>
                <a:ext cx="296887" cy="337313"/>
                <a:chOff x="207559" y="4457480"/>
                <a:chExt cx="296887" cy="337313"/>
              </a:xfrm>
            </p:grpSpPr>
            <p:grpSp>
              <p:nvGrpSpPr>
                <p:cNvPr id="84" name="Google Shape;103;p4">
                  <a:extLst>
                    <a:ext uri="{FF2B5EF4-FFF2-40B4-BE49-F238E27FC236}">
                      <a16:creationId xmlns:a16="http://schemas.microsoft.com/office/drawing/2014/main" id="{6DC8510D-8DD6-CFB7-84D1-D2BD2F3539F3}"/>
                    </a:ext>
                  </a:extLst>
                </p:cNvPr>
                <p:cNvGrpSpPr/>
                <p:nvPr/>
              </p:nvGrpSpPr>
              <p:grpSpPr>
                <a:xfrm>
                  <a:off x="207559" y="4666713"/>
                  <a:ext cx="296887" cy="128080"/>
                  <a:chOff x="207559" y="4666713"/>
                  <a:chExt cx="296887" cy="128080"/>
                </a:xfrm>
              </p:grpSpPr>
              <p:sp>
                <p:nvSpPr>
                  <p:cNvPr id="85" name="Google Shape;104;p4">
                    <a:extLst>
                      <a:ext uri="{FF2B5EF4-FFF2-40B4-BE49-F238E27FC236}">
                        <a16:creationId xmlns:a16="http://schemas.microsoft.com/office/drawing/2014/main" id="{0DC8D9E7-770C-0F74-95EE-614AC88243E6}"/>
                      </a:ext>
                    </a:extLst>
                  </p:cNvPr>
                  <p:cNvSpPr/>
                  <p:nvPr/>
                </p:nvSpPr>
                <p:spPr>
                  <a:xfrm flipH="1">
                    <a:off x="207559" y="4693679"/>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6" name="Google Shape;105;p4">
                    <a:extLst>
                      <a:ext uri="{FF2B5EF4-FFF2-40B4-BE49-F238E27FC236}">
                        <a16:creationId xmlns:a16="http://schemas.microsoft.com/office/drawing/2014/main" id="{0AA95F9A-9EE2-E6BC-508F-63FE609F89CD}"/>
                      </a:ext>
                    </a:extLst>
                  </p:cNvPr>
                  <p:cNvSpPr/>
                  <p:nvPr/>
                </p:nvSpPr>
                <p:spPr>
                  <a:xfrm flipH="1">
                    <a:off x="207559" y="4666713"/>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7" name="Google Shape;106;p4">
                  <a:extLst>
                    <a:ext uri="{FF2B5EF4-FFF2-40B4-BE49-F238E27FC236}">
                      <a16:creationId xmlns:a16="http://schemas.microsoft.com/office/drawing/2014/main" id="{F99DD102-0427-C9A2-3AAE-A7C341C5D74A}"/>
                    </a:ext>
                  </a:extLst>
                </p:cNvPr>
                <p:cNvGrpSpPr/>
                <p:nvPr/>
              </p:nvGrpSpPr>
              <p:grpSpPr>
                <a:xfrm>
                  <a:off x="207559" y="4562170"/>
                  <a:ext cx="296887" cy="128070"/>
                  <a:chOff x="207559" y="4562170"/>
                  <a:chExt cx="296887" cy="128070"/>
                </a:xfrm>
              </p:grpSpPr>
              <p:sp>
                <p:nvSpPr>
                  <p:cNvPr id="88" name="Google Shape;107;p4">
                    <a:extLst>
                      <a:ext uri="{FF2B5EF4-FFF2-40B4-BE49-F238E27FC236}">
                        <a16:creationId xmlns:a16="http://schemas.microsoft.com/office/drawing/2014/main" id="{D02FE881-6923-7CDA-5787-EE36FA06B2A6}"/>
                      </a:ext>
                    </a:extLst>
                  </p:cNvPr>
                  <p:cNvSpPr/>
                  <p:nvPr/>
                </p:nvSpPr>
                <p:spPr>
                  <a:xfrm flipH="1">
                    <a:off x="207559" y="4589126"/>
                    <a:ext cx="296887" cy="101114"/>
                  </a:xfrm>
                  <a:custGeom>
                    <a:avLst/>
                    <a:gdLst>
                      <a:gd name="f0" fmla="val w"/>
                      <a:gd name="f1" fmla="val h"/>
                      <a:gd name="f2" fmla="val 0"/>
                      <a:gd name="f3" fmla="val 213931"/>
                      <a:gd name="f4" fmla="val 72866"/>
                      <a:gd name="f5" fmla="val 53435"/>
                      <a:gd name="f6" fmla="val 64199"/>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108;p4">
                    <a:extLst>
                      <a:ext uri="{FF2B5EF4-FFF2-40B4-BE49-F238E27FC236}">
                        <a16:creationId xmlns:a16="http://schemas.microsoft.com/office/drawing/2014/main" id="{2B3B375E-E138-8A39-9EEA-03D0CB679658}"/>
                      </a:ext>
                    </a:extLst>
                  </p:cNvPr>
                  <p:cNvSpPr/>
                  <p:nvPr/>
                </p:nvSpPr>
                <p:spPr>
                  <a:xfrm flipH="1">
                    <a:off x="207559" y="4562170"/>
                    <a:ext cx="296887" cy="53931"/>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0" name="Google Shape;109;p4">
                  <a:extLst>
                    <a:ext uri="{FF2B5EF4-FFF2-40B4-BE49-F238E27FC236}">
                      <a16:creationId xmlns:a16="http://schemas.microsoft.com/office/drawing/2014/main" id="{679E9B03-6D19-16A5-CA49-E19F5B9D2F0C}"/>
                    </a:ext>
                  </a:extLst>
                </p:cNvPr>
                <p:cNvGrpSpPr/>
                <p:nvPr/>
              </p:nvGrpSpPr>
              <p:grpSpPr>
                <a:xfrm>
                  <a:off x="207559" y="4457480"/>
                  <a:ext cx="296887" cy="128080"/>
                  <a:chOff x="207559" y="4457480"/>
                  <a:chExt cx="296887" cy="128080"/>
                </a:xfrm>
              </p:grpSpPr>
              <p:sp>
                <p:nvSpPr>
                  <p:cNvPr id="91" name="Google Shape;110;p4">
                    <a:extLst>
                      <a:ext uri="{FF2B5EF4-FFF2-40B4-BE49-F238E27FC236}">
                        <a16:creationId xmlns:a16="http://schemas.microsoft.com/office/drawing/2014/main" id="{53F63DD4-0D92-9B1B-B5E4-4074753A292F}"/>
                      </a:ext>
                    </a:extLst>
                  </p:cNvPr>
                  <p:cNvSpPr/>
                  <p:nvPr/>
                </p:nvSpPr>
                <p:spPr>
                  <a:xfrm flipH="1">
                    <a:off x="207559" y="4484446"/>
                    <a:ext cx="296887" cy="101114"/>
                  </a:xfrm>
                  <a:custGeom>
                    <a:avLst/>
                    <a:gdLst>
                      <a:gd name="f0" fmla="val w"/>
                      <a:gd name="f1" fmla="val h"/>
                      <a:gd name="f2" fmla="val 0"/>
                      <a:gd name="f3" fmla="val 213931"/>
                      <a:gd name="f4" fmla="val 72866"/>
                      <a:gd name="f5" fmla="val 53435"/>
                      <a:gd name="f6" fmla="val 64198"/>
                      <a:gd name="f7" fmla="val 47911"/>
                      <a:gd name="f8" fmla="val 106966"/>
                      <a:gd name="f9" fmla="val 166021"/>
                      <a:gd name="f10" fmla="val 213932"/>
                      <a:gd name="f11" fmla="*/ f0 1 213931"/>
                      <a:gd name="f12" fmla="*/ f1 1 72866"/>
                      <a:gd name="f13" fmla="+- f4 0 f2"/>
                      <a:gd name="f14" fmla="+- f3 0 f2"/>
                      <a:gd name="f15" fmla="*/ f14 1 213931"/>
                      <a:gd name="f16" fmla="*/ f13 1 72866"/>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13931" h="72866">
                        <a:moveTo>
                          <a:pt x="f2" y="f2"/>
                        </a:moveTo>
                        <a:lnTo>
                          <a:pt x="f2" y="f5"/>
                        </a:lnTo>
                        <a:cubicBezTo>
                          <a:pt x="f2" y="f6"/>
                          <a:pt x="f7" y="f4"/>
                          <a:pt x="f8" y="f4"/>
                        </a:cubicBezTo>
                        <a:cubicBezTo>
                          <a:pt x="f9" y="f4"/>
                          <a:pt x="f10" y="f6"/>
                          <a:pt x="f10" y="f5"/>
                        </a:cubicBezTo>
                        <a:lnTo>
                          <a:pt x="f10" y="f2"/>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111;p4">
                    <a:extLst>
                      <a:ext uri="{FF2B5EF4-FFF2-40B4-BE49-F238E27FC236}">
                        <a16:creationId xmlns:a16="http://schemas.microsoft.com/office/drawing/2014/main" id="{17FC69B0-EC0F-26FB-B916-8FF39B8EFBDB}"/>
                      </a:ext>
                    </a:extLst>
                  </p:cNvPr>
                  <p:cNvSpPr/>
                  <p:nvPr/>
                </p:nvSpPr>
                <p:spPr>
                  <a:xfrm flipH="1">
                    <a:off x="207559" y="4457480"/>
                    <a:ext cx="296887" cy="53922"/>
                  </a:xfrm>
                  <a:custGeom>
                    <a:avLst/>
                    <a:gdLst>
                      <a:gd name="f0" fmla="val w"/>
                      <a:gd name="f1" fmla="val h"/>
                      <a:gd name="f2" fmla="val 0"/>
                      <a:gd name="f3" fmla="val 213931"/>
                      <a:gd name="f4" fmla="val 38861"/>
                      <a:gd name="f5" fmla="val 213932"/>
                      <a:gd name="f6" fmla="val 19431"/>
                      <a:gd name="f7" fmla="val 30162"/>
                      <a:gd name="f8" fmla="val 166042"/>
                      <a:gd name="f9" fmla="val 38862"/>
                      <a:gd name="f10" fmla="val 106966"/>
                      <a:gd name="f11" fmla="val 47891"/>
                      <a:gd name="f12" fmla="val 1"/>
                      <a:gd name="f13" fmla="val 8700"/>
                      <a:gd name="f14" fmla="*/ f0 1 213931"/>
                      <a:gd name="f15" fmla="*/ f1 1 38861"/>
                      <a:gd name="f16" fmla="+- f4 0 f2"/>
                      <a:gd name="f17" fmla="+- f3 0 f2"/>
                      <a:gd name="f18" fmla="*/ f17 1 213931"/>
                      <a:gd name="f19" fmla="*/ f16 1 3886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213931" h="38861">
                        <a:moveTo>
                          <a:pt x="f5" y="f6"/>
                        </a:moveTo>
                        <a:cubicBezTo>
                          <a:pt x="f5" y="f7"/>
                          <a:pt x="f8" y="f9"/>
                          <a:pt x="f10" y="f9"/>
                        </a:cubicBezTo>
                        <a:cubicBezTo>
                          <a:pt x="f11" y="f9"/>
                          <a:pt x="f12" y="f7"/>
                          <a:pt x="f12" y="f6"/>
                        </a:cubicBezTo>
                        <a:cubicBezTo>
                          <a:pt x="f12" y="f13"/>
                          <a:pt x="f11" y="f2"/>
                          <a:pt x="f10" y="f2"/>
                        </a:cubicBezTo>
                        <a:cubicBezTo>
                          <a:pt x="f8" y="f2"/>
                          <a:pt x="f5" y="f13"/>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spTree>
    <p:extLst>
      <p:ext uri="{BB962C8B-B14F-4D97-AF65-F5344CB8AC3E}">
        <p14:creationId xmlns:p14="http://schemas.microsoft.com/office/powerpoint/2010/main" val="1348347626"/>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ColTx" preserve="1">
  <p:cSld name="TITLE_AND_TWO_COLUMNS">
    <p:spTree>
      <p:nvGrpSpPr>
        <p:cNvPr id="1" name=""/>
        <p:cNvGrpSpPr/>
        <p:nvPr/>
      </p:nvGrpSpPr>
      <p:grpSpPr>
        <a:xfrm>
          <a:off x="0" y="0"/>
          <a:ext cx="0" cy="0"/>
          <a:chOff x="0" y="0"/>
          <a:chExt cx="0" cy="0"/>
        </a:xfrm>
      </p:grpSpPr>
      <p:sp>
        <p:nvSpPr>
          <p:cNvPr id="2" name="Google Shape;113;p5">
            <a:extLst>
              <a:ext uri="{FF2B5EF4-FFF2-40B4-BE49-F238E27FC236}">
                <a16:creationId xmlns:a16="http://schemas.microsoft.com/office/drawing/2014/main" id="{A770D2ED-B7A0-99B5-3738-208551BE6DBF}"/>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14;p5">
            <a:extLst>
              <a:ext uri="{FF2B5EF4-FFF2-40B4-BE49-F238E27FC236}">
                <a16:creationId xmlns:a16="http://schemas.microsoft.com/office/drawing/2014/main" id="{BDCB3348-C247-CFD3-BBA9-66A5379D7D0A}"/>
              </a:ext>
            </a:extLst>
          </p:cNvPr>
          <p:cNvSpPr txBox="1">
            <a:spLocks noGrp="1"/>
          </p:cNvSpPr>
          <p:nvPr>
            <p:ph type="subTitle" idx="4294967295"/>
          </p:nvPr>
        </p:nvSpPr>
        <p:spPr>
          <a:xfrm>
            <a:off x="4679149" y="2453572"/>
            <a:ext cx="3384304" cy="1131597"/>
          </a:xfrm>
        </p:spPr>
        <p:txBody>
          <a:bodyPr/>
          <a:lstStyle>
            <a:lvl1pPr>
              <a:buNone/>
              <a:defRPr/>
            </a:lvl1pPr>
          </a:lstStyle>
          <a:p>
            <a:pPr lvl="0"/>
            <a:endParaRPr lang="en-US"/>
          </a:p>
        </p:txBody>
      </p:sp>
      <p:sp>
        <p:nvSpPr>
          <p:cNvPr id="4" name="Google Shape;115;p5">
            <a:extLst>
              <a:ext uri="{FF2B5EF4-FFF2-40B4-BE49-F238E27FC236}">
                <a16:creationId xmlns:a16="http://schemas.microsoft.com/office/drawing/2014/main" id="{8A04C708-2AF2-611F-CC8D-EC61EEB7B2D1}"/>
              </a:ext>
            </a:extLst>
          </p:cNvPr>
          <p:cNvSpPr txBox="1">
            <a:spLocks noGrp="1"/>
          </p:cNvSpPr>
          <p:nvPr>
            <p:ph type="subTitle" idx="4294967295"/>
          </p:nvPr>
        </p:nvSpPr>
        <p:spPr>
          <a:xfrm>
            <a:off x="1080528" y="2453572"/>
            <a:ext cx="3384304" cy="1131597"/>
          </a:xfrm>
        </p:spPr>
        <p:txBody>
          <a:bodyPr/>
          <a:lstStyle>
            <a:lvl1pPr>
              <a:buNone/>
              <a:defRPr/>
            </a:lvl1pPr>
          </a:lstStyle>
          <a:p>
            <a:pPr lvl="0"/>
            <a:endParaRPr lang="en-US"/>
          </a:p>
        </p:txBody>
      </p:sp>
      <p:sp>
        <p:nvSpPr>
          <p:cNvPr id="5" name="Google Shape;116;p5">
            <a:extLst>
              <a:ext uri="{FF2B5EF4-FFF2-40B4-BE49-F238E27FC236}">
                <a16:creationId xmlns:a16="http://schemas.microsoft.com/office/drawing/2014/main" id="{C7D5D0CE-5B3E-CA22-4817-26DA5BDB3248}"/>
              </a:ext>
            </a:extLst>
          </p:cNvPr>
          <p:cNvSpPr txBox="1">
            <a:spLocks noGrp="1"/>
          </p:cNvSpPr>
          <p:nvPr>
            <p:ph type="subTitle" idx="4294967295"/>
          </p:nvPr>
        </p:nvSpPr>
        <p:spPr>
          <a:xfrm>
            <a:off x="1080537" y="1817196"/>
            <a:ext cx="3384304" cy="572697"/>
          </a:xfrm>
        </p:spPr>
        <p:txBody>
          <a:bodyPr anchor="b"/>
          <a:lstStyle>
            <a:lvl1pPr>
              <a:buNone/>
              <a:defRPr sz="1800" b="1">
                <a:latin typeface="Epilogue"/>
                <a:ea typeface="Epilogue"/>
                <a:cs typeface="Epilogue"/>
              </a:defRPr>
            </a:lvl1pPr>
          </a:lstStyle>
          <a:p>
            <a:pPr lvl="0"/>
            <a:endParaRPr lang="en-US"/>
          </a:p>
        </p:txBody>
      </p:sp>
      <p:sp>
        <p:nvSpPr>
          <p:cNvPr id="6" name="Google Shape;117;p5">
            <a:extLst>
              <a:ext uri="{FF2B5EF4-FFF2-40B4-BE49-F238E27FC236}">
                <a16:creationId xmlns:a16="http://schemas.microsoft.com/office/drawing/2014/main" id="{07A2D188-2F44-37DF-ADB5-C1288C3A713E}"/>
              </a:ext>
            </a:extLst>
          </p:cNvPr>
          <p:cNvSpPr txBox="1">
            <a:spLocks noGrp="1"/>
          </p:cNvSpPr>
          <p:nvPr>
            <p:ph type="subTitle" idx="4294967295"/>
          </p:nvPr>
        </p:nvSpPr>
        <p:spPr>
          <a:xfrm>
            <a:off x="4679167" y="1817196"/>
            <a:ext cx="3384304" cy="572697"/>
          </a:xfrm>
        </p:spPr>
        <p:txBody>
          <a:bodyPr anchor="b"/>
          <a:lstStyle>
            <a:lvl1pPr>
              <a:buNone/>
              <a:defRPr sz="1800" b="1">
                <a:latin typeface="Epilogue"/>
                <a:ea typeface="Epilogue"/>
                <a:cs typeface="Epilogue"/>
              </a:defRPr>
            </a:lvl1pPr>
          </a:lstStyle>
          <a:p>
            <a:pPr lvl="0"/>
            <a:endParaRPr lang="en-US"/>
          </a:p>
        </p:txBody>
      </p:sp>
      <p:sp>
        <p:nvSpPr>
          <p:cNvPr id="7" name="Google Shape;118;p5">
            <a:extLst>
              <a:ext uri="{FF2B5EF4-FFF2-40B4-BE49-F238E27FC236}">
                <a16:creationId xmlns:a16="http://schemas.microsoft.com/office/drawing/2014/main" id="{3379FDF6-50ED-C3FA-0C77-9F923EBFEFF2}"/>
              </a:ext>
            </a:extLst>
          </p:cNvPr>
          <p:cNvSpPr/>
          <p:nvPr/>
        </p:nvSpPr>
        <p:spPr>
          <a:xfrm rot="5551961">
            <a:off x="-721549" y="4084620"/>
            <a:ext cx="2053998" cy="1765203"/>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119;p5">
            <a:extLst>
              <a:ext uri="{FF2B5EF4-FFF2-40B4-BE49-F238E27FC236}">
                <a16:creationId xmlns:a16="http://schemas.microsoft.com/office/drawing/2014/main" id="{54AE468D-9CAC-0778-E401-1DA089DC0D81}"/>
              </a:ext>
            </a:extLst>
          </p:cNvPr>
          <p:cNvSpPr/>
          <p:nvPr/>
        </p:nvSpPr>
        <p:spPr>
          <a:xfrm rot="21139324">
            <a:off x="-850639" y="-888879"/>
            <a:ext cx="2082610" cy="168399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120;p5">
            <a:extLst>
              <a:ext uri="{FF2B5EF4-FFF2-40B4-BE49-F238E27FC236}">
                <a16:creationId xmlns:a16="http://schemas.microsoft.com/office/drawing/2014/main" id="{94C04172-73C0-B9F0-91D2-0A6685107DDD}"/>
              </a:ext>
            </a:extLst>
          </p:cNvPr>
          <p:cNvSpPr/>
          <p:nvPr/>
        </p:nvSpPr>
        <p:spPr>
          <a:xfrm rot="3259740">
            <a:off x="7063139" y="-804459"/>
            <a:ext cx="3168423" cy="256197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1446874093"/>
      </p:ext>
    </p:extLst>
  </p:cSld>
  <p:clrMapOvr>
    <a:masterClrMapping/>
  </p:clrMapOvr>
  <p:hf sldNum="0" hdr="0" ftr="0" dt="0"/>
</p:sldLayout>
</file>

<file path=ppt/slideLayouts/slideLayout5.xml><?xml version="1.0" encoding="utf-8"?>
<p:sldLayout xmlns:a="http://purl.oclc.org/ooxml/drawingml/main" xmlns:r="http://purl.oclc.org/ooxml/officeDocument/relationships" xmlns:p="http://purl.oclc.org/ooxml/presentationml/main" type="titleOnly" preserve="1">
  <p:cSld name="TITLE_ONLY">
    <p:spTree>
      <p:nvGrpSpPr>
        <p:cNvPr id="1" name=""/>
        <p:cNvGrpSpPr/>
        <p:nvPr/>
      </p:nvGrpSpPr>
      <p:grpSpPr>
        <a:xfrm>
          <a:off x="0" y="0"/>
          <a:ext cx="0" cy="0"/>
          <a:chOff x="0" y="0"/>
          <a:chExt cx="0" cy="0"/>
        </a:xfrm>
      </p:grpSpPr>
      <p:sp>
        <p:nvSpPr>
          <p:cNvPr id="2" name="Google Shape;122;p6">
            <a:extLst>
              <a:ext uri="{FF2B5EF4-FFF2-40B4-BE49-F238E27FC236}">
                <a16:creationId xmlns:a16="http://schemas.microsoft.com/office/drawing/2014/main" id="{5962F8FB-CA8C-B1EF-8C30-A8BAA666F60D}"/>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23;p6">
            <a:extLst>
              <a:ext uri="{FF2B5EF4-FFF2-40B4-BE49-F238E27FC236}">
                <a16:creationId xmlns:a16="http://schemas.microsoft.com/office/drawing/2014/main" id="{F6BE2084-EEFB-82DC-6442-312D722880BE}"/>
              </a:ext>
            </a:extLst>
          </p:cNvPr>
          <p:cNvSpPr/>
          <p:nvPr/>
        </p:nvSpPr>
        <p:spPr>
          <a:xfrm rot="12523299">
            <a:off x="85463" y="-755110"/>
            <a:ext cx="1683794" cy="1313892"/>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4" name="Google Shape;124;p6">
            <a:extLst>
              <a:ext uri="{FF2B5EF4-FFF2-40B4-BE49-F238E27FC236}">
                <a16:creationId xmlns:a16="http://schemas.microsoft.com/office/drawing/2014/main" id="{E9DB7CF6-90B5-79FC-B0CC-C1EC142ADB20}"/>
              </a:ext>
            </a:extLst>
          </p:cNvPr>
          <p:cNvGrpSpPr/>
          <p:nvPr/>
        </p:nvGrpSpPr>
        <p:grpSpPr>
          <a:xfrm>
            <a:off x="6779279" y="192984"/>
            <a:ext cx="2107993" cy="297417"/>
            <a:chOff x="6779279" y="192984"/>
            <a:chExt cx="2107993" cy="297417"/>
          </a:xfrm>
        </p:grpSpPr>
        <p:sp>
          <p:nvSpPr>
            <p:cNvPr id="5" name="Google Shape;125;p6">
              <a:extLst>
                <a:ext uri="{FF2B5EF4-FFF2-40B4-BE49-F238E27FC236}">
                  <a16:creationId xmlns:a16="http://schemas.microsoft.com/office/drawing/2014/main" id="{37E09D2B-1DDC-91D7-0364-75A0DEFC23DF}"/>
                </a:ext>
              </a:extLst>
            </p:cNvPr>
            <p:cNvSpPr/>
            <p:nvPr/>
          </p:nvSpPr>
          <p:spPr>
            <a:xfrm>
              <a:off x="6779279" y="192984"/>
              <a:ext cx="2107993" cy="297417"/>
            </a:xfrm>
            <a:custGeom>
              <a:avLst/>
              <a:gdLst>
                <a:gd name="f0" fmla="val w"/>
                <a:gd name="f1" fmla="val h"/>
                <a:gd name="f2" fmla="val 0"/>
                <a:gd name="f3" fmla="val 1633727"/>
                <a:gd name="f4" fmla="val 230504"/>
                <a:gd name="f5" fmla="val 1518476"/>
                <a:gd name="f6" fmla="val 1582128"/>
                <a:gd name="f7" fmla="val 1633728"/>
                <a:gd name="f8" fmla="val 51600"/>
                <a:gd name="f9" fmla="val 115253"/>
                <a:gd name="f10" fmla="val 178905"/>
                <a:gd name="f11" fmla="val 230505"/>
                <a:gd name="f12" fmla="val 115252"/>
                <a:gd name="f13" fmla="val 51601"/>
                <a:gd name="f14" fmla="*/ f0 1 1633727"/>
                <a:gd name="f15" fmla="*/ f1 1 230504"/>
                <a:gd name="f16" fmla="+- f4 0 f2"/>
                <a:gd name="f17" fmla="+- f3 0 f2"/>
                <a:gd name="f18" fmla="*/ f17 1 1633727"/>
                <a:gd name="f19" fmla="*/ f16 1 23050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33727" h="230504">
                  <a:moveTo>
                    <a:pt x="f5" y="f2"/>
                  </a:moveTo>
                  <a:cubicBezTo>
                    <a:pt x="f6" y="f2"/>
                    <a:pt x="f7" y="f8"/>
                    <a:pt x="f7" y="f9"/>
                  </a:cubicBezTo>
                  <a:lnTo>
                    <a:pt x="f7" y="f9"/>
                  </a:lnTo>
                  <a:cubicBezTo>
                    <a:pt x="f7" y="f10"/>
                    <a:pt x="f6" y="f11"/>
                    <a:pt x="f5" y="f11"/>
                  </a:cubicBezTo>
                  <a:lnTo>
                    <a:pt x="f12" y="f11"/>
                  </a:lnTo>
                  <a:cubicBezTo>
                    <a:pt x="f13" y="f11"/>
                    <a:pt x="f2" y="f10"/>
                    <a:pt x="f2" y="f9"/>
                  </a:cubicBezTo>
                  <a:lnTo>
                    <a:pt x="f2" y="f9"/>
                  </a:lnTo>
                  <a:cubicBezTo>
                    <a:pt x="f2" y="f8"/>
                    <a:pt x="f13" y="f2"/>
                    <a:pt x="f12"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 name="Google Shape;126;p6">
              <a:extLst>
                <a:ext uri="{FF2B5EF4-FFF2-40B4-BE49-F238E27FC236}">
                  <a16:creationId xmlns:a16="http://schemas.microsoft.com/office/drawing/2014/main" id="{62D70D1A-5D8E-2088-8826-07D4632A149C}"/>
                </a:ext>
              </a:extLst>
            </p:cNvPr>
            <p:cNvSpPr/>
            <p:nvPr/>
          </p:nvSpPr>
          <p:spPr>
            <a:xfrm>
              <a:off x="8611874" y="227118"/>
              <a:ext cx="214819" cy="213997"/>
            </a:xfrm>
            <a:custGeom>
              <a:avLst/>
              <a:gdLst>
                <a:gd name="f0" fmla="val w"/>
                <a:gd name="f1" fmla="val h"/>
                <a:gd name="f2" fmla="val 0"/>
                <a:gd name="f3" fmla="val 166485"/>
                <a:gd name="f4" fmla="val 165854"/>
                <a:gd name="f5" fmla="val 161532"/>
                <a:gd name="f6" fmla="val 137469"/>
                <a:gd name="f7" fmla="val 120003"/>
                <a:gd name="f8" fmla="val 95941"/>
                <a:gd name="f9" fmla="val 113336"/>
                <a:gd name="f10" fmla="val 102608"/>
                <a:gd name="f11" fmla="val 105811"/>
                <a:gd name="f12" fmla="val 95083"/>
                <a:gd name="f13" fmla="val 123622"/>
                <a:gd name="f14" fmla="val 71842"/>
                <a:gd name="f15" fmla="val 122194"/>
                <a:gd name="f16" fmla="val 38600"/>
                <a:gd name="f17" fmla="val 100953"/>
                <a:gd name="f18" fmla="val 17359"/>
                <a:gd name="f19" fmla="val 77807"/>
                <a:gd name="f20" fmla="+- 0 0 5786"/>
                <a:gd name="f21" fmla="val 40374"/>
                <a:gd name="f22" fmla="val 17324"/>
                <a:gd name="f23" fmla="+- 0 0 5727"/>
                <a:gd name="f24" fmla="val 40505"/>
                <a:gd name="f25" fmla="+- 0 0 5822"/>
                <a:gd name="f26" fmla="val 77938"/>
                <a:gd name="f27" fmla="val 100989"/>
                <a:gd name="f28" fmla="val 38850"/>
                <a:gd name="f29" fmla="val 122515"/>
                <a:gd name="f30" fmla="val 72568"/>
                <a:gd name="f31" fmla="val 123754"/>
                <a:gd name="f32" fmla="val 95809"/>
                <a:gd name="f33" fmla="val 105275"/>
                <a:gd name="f34" fmla="val 103334"/>
                <a:gd name="f35" fmla="val 112800"/>
                <a:gd name="f36" fmla="val 96667"/>
                <a:gd name="f37" fmla="val 119467"/>
                <a:gd name="f38" fmla="val 138196"/>
                <a:gd name="f39" fmla="val 160996"/>
                <a:gd name="f40" fmla="val 144673"/>
                <a:gd name="f41" fmla="val 167473"/>
                <a:gd name="f42" fmla="val 155150"/>
                <a:gd name="f43" fmla="val 161627"/>
                <a:gd name="f44" fmla="val 168104"/>
                <a:gd name="f45" fmla="val 154519"/>
                <a:gd name="f46" fmla="val 144042"/>
                <a:gd name="f47" fmla="val 137565"/>
                <a:gd name="f48" fmla="val 59138"/>
                <a:gd name="f49" fmla="val 102513"/>
                <a:gd name="f50" fmla="val 54471"/>
                <a:gd name="f51" fmla="val 49899"/>
                <a:gd name="f52" fmla="val 101751"/>
                <a:gd name="f53" fmla="val 45612"/>
                <a:gd name="f54" fmla="val 100417"/>
                <a:gd name="f55" fmla="val 33611"/>
                <a:gd name="f56" fmla="val 96512"/>
                <a:gd name="f57" fmla="val 23896"/>
                <a:gd name="f58" fmla="val 87463"/>
                <a:gd name="f59" fmla="val 19133"/>
                <a:gd name="f60" fmla="val 75938"/>
                <a:gd name="f61" fmla="val 16942"/>
                <a:gd name="f62" fmla="val 70794"/>
                <a:gd name="f63" fmla="val 15799"/>
                <a:gd name="f64" fmla="val 65175"/>
                <a:gd name="f65" fmla="val 59269"/>
                <a:gd name="f66" fmla="val 35361"/>
                <a:gd name="f67" fmla="val 35231"/>
                <a:gd name="f68" fmla="val 15931"/>
                <a:gd name="f69" fmla="val 65044"/>
                <a:gd name="f70" fmla="val 70663"/>
                <a:gd name="f71" fmla="val 17074"/>
                <a:gd name="f72" fmla="val 75807"/>
                <a:gd name="f73" fmla="val 19264"/>
                <a:gd name="f74" fmla="val 87332"/>
                <a:gd name="f75" fmla="val 24122"/>
                <a:gd name="f76" fmla="val 96381"/>
                <a:gd name="f77" fmla="val 33742"/>
                <a:gd name="f78" fmla="val 100286"/>
                <a:gd name="f79" fmla="val 45744"/>
                <a:gd name="f80" fmla="val 101715"/>
                <a:gd name="f81" fmla="val 50030"/>
                <a:gd name="f82" fmla="val 102382"/>
                <a:gd name="f83" fmla="val 54507"/>
                <a:gd name="f84" fmla="val 83177"/>
                <a:gd name="f85" fmla="val 83046"/>
                <a:gd name="f86" fmla="*/ f0 1 166485"/>
                <a:gd name="f87" fmla="*/ f1 1 165854"/>
                <a:gd name="f88" fmla="+- f4 0 f2"/>
                <a:gd name="f89" fmla="+- f3 0 f2"/>
                <a:gd name="f90" fmla="*/ f89 1 166485"/>
                <a:gd name="f91" fmla="*/ f88 1 165854"/>
                <a:gd name="f92" fmla="*/ f2 1 f90"/>
                <a:gd name="f93" fmla="*/ f3 1 f90"/>
                <a:gd name="f94" fmla="*/ f2 1 f91"/>
                <a:gd name="f95" fmla="*/ f4 1 f91"/>
                <a:gd name="f96" fmla="*/ f92 f86 1"/>
                <a:gd name="f97" fmla="*/ f93 f86 1"/>
                <a:gd name="f98" fmla="*/ f95 f87 1"/>
                <a:gd name="f99" fmla="*/ f94 f87 1"/>
              </a:gdLst>
              <a:ahLst/>
              <a:cxnLst>
                <a:cxn ang="3cd4">
                  <a:pos x="hc" y="t"/>
                </a:cxn>
                <a:cxn ang="0">
                  <a:pos x="r" y="vc"/>
                </a:cxn>
                <a:cxn ang="cd4">
                  <a:pos x="hc" y="b"/>
                </a:cxn>
                <a:cxn ang="cd2">
                  <a:pos x="l" y="vc"/>
                </a:cxn>
              </a:cxnLst>
              <a:rect l="f96" t="f99" r="f97" b="f98"/>
              <a:pathLst>
                <a:path w="166485" h="165854">
                  <a:moveTo>
                    <a:pt x="f5" y="f6"/>
                  </a:moveTo>
                  <a:lnTo>
                    <a:pt x="f7" y="f8"/>
                  </a:lnTo>
                  <a:lnTo>
                    <a:pt x="f9" y="f10"/>
                  </a:lnTo>
                  <a:lnTo>
                    <a:pt x="f11" y="f12"/>
                  </a:lnTo>
                  <a:cubicBezTo>
                    <a:pt x="f13" y="f14"/>
                    <a:pt x="f15" y="f16"/>
                    <a:pt x="f17" y="f18"/>
                  </a:cubicBezTo>
                  <a:cubicBezTo>
                    <a:pt x="f19" y="f20"/>
                    <a:pt x="f21" y="f20"/>
                    <a:pt x="f22" y="f18"/>
                  </a:cubicBezTo>
                  <a:cubicBezTo>
                    <a:pt x="f23" y="f24"/>
                    <a:pt x="f25" y="f26"/>
                    <a:pt x="f22" y="f27"/>
                  </a:cubicBezTo>
                  <a:cubicBezTo>
                    <a:pt x="f28" y="f29"/>
                    <a:pt x="f30" y="f31"/>
                    <a:pt x="f32" y="f33"/>
                  </a:cubicBezTo>
                  <a:lnTo>
                    <a:pt x="f34" y="f35"/>
                  </a:lnTo>
                  <a:lnTo>
                    <a:pt x="f36" y="f37"/>
                  </a:lnTo>
                  <a:lnTo>
                    <a:pt x="f38" y="f39"/>
                  </a:lnTo>
                  <a:cubicBezTo>
                    <a:pt x="f40" y="f41"/>
                    <a:pt x="f42" y="f41"/>
                    <a:pt x="f43" y="f39"/>
                  </a:cubicBezTo>
                  <a:lnTo>
                    <a:pt x="f43" y="f39"/>
                  </a:lnTo>
                  <a:cubicBezTo>
                    <a:pt x="f44" y="f45"/>
                    <a:pt x="f44" y="f46"/>
                    <a:pt x="f43" y="f47"/>
                  </a:cubicBezTo>
                  <a:close/>
                  <a:moveTo>
                    <a:pt x="f48" y="f49"/>
                  </a:moveTo>
                  <a:cubicBezTo>
                    <a:pt x="f50" y="f49"/>
                    <a:pt x="f51" y="f52"/>
                    <a:pt x="f53" y="f54"/>
                  </a:cubicBezTo>
                  <a:cubicBezTo>
                    <a:pt x="f55" y="f56"/>
                    <a:pt x="f57" y="f58"/>
                    <a:pt x="f59" y="f60"/>
                  </a:cubicBezTo>
                  <a:cubicBezTo>
                    <a:pt x="f61" y="f62"/>
                    <a:pt x="f63" y="f64"/>
                    <a:pt x="f63" y="f65"/>
                  </a:cubicBezTo>
                  <a:cubicBezTo>
                    <a:pt x="f63" y="f66"/>
                    <a:pt x="f67" y="f68"/>
                    <a:pt x="f48" y="f68"/>
                  </a:cubicBezTo>
                  <a:cubicBezTo>
                    <a:pt x="f69" y="f68"/>
                    <a:pt x="f70" y="f71"/>
                    <a:pt x="f72" y="f73"/>
                  </a:cubicBezTo>
                  <a:cubicBezTo>
                    <a:pt x="f74" y="f75"/>
                    <a:pt x="f76" y="f77"/>
                    <a:pt x="f78" y="f79"/>
                  </a:cubicBezTo>
                  <a:cubicBezTo>
                    <a:pt x="f80" y="f81"/>
                    <a:pt x="f82" y="f83"/>
                    <a:pt x="f82" y="f65"/>
                  </a:cubicBezTo>
                  <a:cubicBezTo>
                    <a:pt x="f82" y="f84"/>
                    <a:pt x="f85" y="f49"/>
                    <a:pt x="f48" y="f49"/>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127;p6">
              <a:extLst>
                <a:ext uri="{FF2B5EF4-FFF2-40B4-BE49-F238E27FC236}">
                  <a16:creationId xmlns:a16="http://schemas.microsoft.com/office/drawing/2014/main" id="{8B6D51E3-7DC2-0B91-712E-897CE77C6717}"/>
                </a:ext>
              </a:extLst>
            </p:cNvPr>
            <p:cNvSpPr/>
            <p:nvPr/>
          </p:nvSpPr>
          <p:spPr>
            <a:xfrm>
              <a:off x="8543156" y="224448"/>
              <a:ext cx="9829" cy="224905"/>
            </a:xfrm>
            <a:custGeom>
              <a:avLst/>
              <a:gdLst>
                <a:gd name="f0" fmla="val w"/>
                <a:gd name="f1" fmla="val h"/>
                <a:gd name="f2" fmla="val 0"/>
                <a:gd name="f3" fmla="val 7620"/>
                <a:gd name="f4" fmla="val 174307"/>
                <a:gd name="f5" fmla="val 3810"/>
                <a:gd name="f6" fmla="val 174308"/>
                <a:gd name="f7" fmla="val 1714"/>
                <a:gd name="f8" fmla="val 172593"/>
                <a:gd name="f9" fmla="val 170497"/>
                <a:gd name="f10" fmla="val 5905"/>
                <a:gd name="f11" fmla="*/ f0 1 7620"/>
                <a:gd name="f12" fmla="*/ f1 1 174307"/>
                <a:gd name="f13" fmla="+- f4 0 f2"/>
                <a:gd name="f14" fmla="+- f3 0 f2"/>
                <a:gd name="f15" fmla="*/ f14 1 7620"/>
                <a:gd name="f16" fmla="*/ f13 1 17430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7620" h="174307">
                  <a:moveTo>
                    <a:pt x="f5" y="f6"/>
                  </a:moveTo>
                  <a:lnTo>
                    <a:pt x="f5" y="f6"/>
                  </a:lnTo>
                  <a:cubicBezTo>
                    <a:pt x="f7" y="f6"/>
                    <a:pt x="f2" y="f8"/>
                    <a:pt x="f2" y="f9"/>
                  </a:cubicBezTo>
                  <a:lnTo>
                    <a:pt x="f2" y="f5"/>
                  </a:lnTo>
                  <a:cubicBezTo>
                    <a:pt x="f2" y="f7"/>
                    <a:pt x="f7" y="f2"/>
                    <a:pt x="f5" y="f2"/>
                  </a:cubicBezTo>
                  <a:lnTo>
                    <a:pt x="f5" y="f2"/>
                  </a:lnTo>
                  <a:cubicBezTo>
                    <a:pt x="f10" y="f2"/>
                    <a:pt x="f3" y="f7"/>
                    <a:pt x="f3" y="f5"/>
                  </a:cubicBezTo>
                  <a:lnTo>
                    <a:pt x="f3" y="f9"/>
                  </a:lnTo>
                  <a:cubicBezTo>
                    <a:pt x="f3" y="f8"/>
                    <a:pt x="f10" y="f6"/>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 name="Google Shape;128;p6">
            <a:extLst>
              <a:ext uri="{FF2B5EF4-FFF2-40B4-BE49-F238E27FC236}">
                <a16:creationId xmlns:a16="http://schemas.microsoft.com/office/drawing/2014/main" id="{2A7C2B0B-5FEB-2D69-DA3E-59FA35BF9BA8}"/>
              </a:ext>
            </a:extLst>
          </p:cNvPr>
          <p:cNvSpPr/>
          <p:nvPr/>
        </p:nvSpPr>
        <p:spPr>
          <a:xfrm rot="532491" flipH="1">
            <a:off x="-514113" y="4385298"/>
            <a:ext cx="1514959" cy="1224994"/>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9" name="Google Shape;129;p6">
            <a:extLst>
              <a:ext uri="{FF2B5EF4-FFF2-40B4-BE49-F238E27FC236}">
                <a16:creationId xmlns:a16="http://schemas.microsoft.com/office/drawing/2014/main" id="{9418BAFC-568F-5F03-0995-CB58C070EF0B}"/>
              </a:ext>
            </a:extLst>
          </p:cNvPr>
          <p:cNvGrpSpPr/>
          <p:nvPr/>
        </p:nvGrpSpPr>
        <p:grpSpPr>
          <a:xfrm>
            <a:off x="-148772" y="4544211"/>
            <a:ext cx="784224" cy="584392"/>
            <a:chOff x="-148772" y="4544211"/>
            <a:chExt cx="784224" cy="584392"/>
          </a:xfrm>
        </p:grpSpPr>
        <p:grpSp>
          <p:nvGrpSpPr>
            <p:cNvPr id="10" name="Google Shape;130;p6">
              <a:extLst>
                <a:ext uri="{FF2B5EF4-FFF2-40B4-BE49-F238E27FC236}">
                  <a16:creationId xmlns:a16="http://schemas.microsoft.com/office/drawing/2014/main" id="{872D410B-309A-A2B6-0474-B603F17C4391}"/>
                </a:ext>
              </a:extLst>
            </p:cNvPr>
            <p:cNvGrpSpPr/>
            <p:nvPr/>
          </p:nvGrpSpPr>
          <p:grpSpPr>
            <a:xfrm>
              <a:off x="-148772" y="4544211"/>
              <a:ext cx="784224" cy="584392"/>
              <a:chOff x="-148772" y="4544211"/>
              <a:chExt cx="784224" cy="584392"/>
            </a:xfrm>
          </p:grpSpPr>
          <p:sp>
            <p:nvSpPr>
              <p:cNvPr id="11" name="Google Shape;131;p6">
                <a:extLst>
                  <a:ext uri="{FF2B5EF4-FFF2-40B4-BE49-F238E27FC236}">
                    <a16:creationId xmlns:a16="http://schemas.microsoft.com/office/drawing/2014/main" id="{9237668C-3362-88E8-26DE-648DE9F4D7F2}"/>
                  </a:ext>
                </a:extLst>
              </p:cNvPr>
              <p:cNvSpPr/>
              <p:nvPr/>
            </p:nvSpPr>
            <p:spPr>
              <a:xfrm>
                <a:off x="25804" y="4544211"/>
                <a:ext cx="609648" cy="409934"/>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132;p6">
                <a:extLst>
                  <a:ext uri="{FF2B5EF4-FFF2-40B4-BE49-F238E27FC236}">
                    <a16:creationId xmlns:a16="http://schemas.microsoft.com/office/drawing/2014/main" id="{D590B668-6760-5F34-A2FA-ECA422F9E92F}"/>
                  </a:ext>
                </a:extLst>
              </p:cNvPr>
              <p:cNvSpPr/>
              <p:nvPr/>
            </p:nvSpPr>
            <p:spPr>
              <a:xfrm>
                <a:off x="-61548" y="4631317"/>
                <a:ext cx="609648" cy="409934"/>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33;p6">
                <a:extLst>
                  <a:ext uri="{FF2B5EF4-FFF2-40B4-BE49-F238E27FC236}">
                    <a16:creationId xmlns:a16="http://schemas.microsoft.com/office/drawing/2014/main" id="{5A793413-2F3B-EC59-63F3-8C424FFC0704}"/>
                  </a:ext>
                </a:extLst>
              </p:cNvPr>
              <p:cNvSpPr/>
              <p:nvPr/>
            </p:nvSpPr>
            <p:spPr>
              <a:xfrm>
                <a:off x="-148772" y="4718669"/>
                <a:ext cx="609648" cy="409934"/>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4" name="Google Shape;134;p6">
              <a:extLst>
                <a:ext uri="{FF2B5EF4-FFF2-40B4-BE49-F238E27FC236}">
                  <a16:creationId xmlns:a16="http://schemas.microsoft.com/office/drawing/2014/main" id="{35E01593-CD77-B407-A5F5-B6066513CF7D}"/>
                </a:ext>
              </a:extLst>
            </p:cNvPr>
            <p:cNvSpPr/>
            <p:nvPr/>
          </p:nvSpPr>
          <p:spPr>
            <a:xfrm>
              <a:off x="1161" y="4886224"/>
              <a:ext cx="305217" cy="139510"/>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5" name="Google Shape;135;p6">
            <a:extLst>
              <a:ext uri="{FF2B5EF4-FFF2-40B4-BE49-F238E27FC236}">
                <a16:creationId xmlns:a16="http://schemas.microsoft.com/office/drawing/2014/main" id="{FA1A3943-2A3A-0929-8723-D76E5572F390}"/>
              </a:ext>
            </a:extLst>
          </p:cNvPr>
          <p:cNvSpPr/>
          <p:nvPr/>
        </p:nvSpPr>
        <p:spPr>
          <a:xfrm rot="5844204">
            <a:off x="8030529" y="2339314"/>
            <a:ext cx="2404305" cy="1318592"/>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2287281052"/>
      </p:ext>
    </p:extLst>
  </p:cSld>
  <p:clrMapOvr>
    <a:masterClrMapping/>
  </p:clrMapOvr>
  <p:hf sldNum="0" hdr="0" ftr="0" dt="0"/>
</p:sldLayout>
</file>

<file path=ppt/slideLayouts/slideLayout6.xml><?xml version="1.0" encoding="utf-8"?>
<p:sldLayout xmlns:a="http://purl.oclc.org/ooxml/drawingml/main" xmlns:r="http://purl.oclc.org/ooxml/officeDocument/relationships" xmlns:p="http://purl.oclc.org/ooxml/presentationml/main" preserve="1">
  <p:cSld name="ONE_COLUMN_TEXT">
    <p:spTree>
      <p:nvGrpSpPr>
        <p:cNvPr id="1" name=""/>
        <p:cNvGrpSpPr/>
        <p:nvPr/>
      </p:nvGrpSpPr>
      <p:grpSpPr>
        <a:xfrm>
          <a:off x="0" y="0"/>
          <a:ext cx="0" cy="0"/>
          <a:chOff x="0" y="0"/>
          <a:chExt cx="0" cy="0"/>
        </a:xfrm>
      </p:grpSpPr>
      <p:sp>
        <p:nvSpPr>
          <p:cNvPr id="2" name="Google Shape;137;p7">
            <a:extLst>
              <a:ext uri="{FF2B5EF4-FFF2-40B4-BE49-F238E27FC236}">
                <a16:creationId xmlns:a16="http://schemas.microsoft.com/office/drawing/2014/main" id="{22754F94-B021-E1EA-7B3A-E26CAEE76B3A}"/>
              </a:ext>
            </a:extLst>
          </p:cNvPr>
          <p:cNvSpPr txBox="1">
            <a:spLocks noGrp="1"/>
          </p:cNvSpPr>
          <p:nvPr>
            <p:ph type="title"/>
          </p:nvPr>
        </p:nvSpPr>
        <p:spPr>
          <a:xfrm>
            <a:off x="811978" y="1032897"/>
            <a:ext cx="2804400" cy="1006800"/>
          </a:xfrm>
        </p:spPr>
        <p:txBody>
          <a:bodyPr anchor="b"/>
          <a:lstStyle>
            <a:lvl1pPr>
              <a:defRPr/>
            </a:lvl1pPr>
          </a:lstStyle>
          <a:p>
            <a:pPr lvl="0"/>
            <a:endParaRPr lang="en-US"/>
          </a:p>
        </p:txBody>
      </p:sp>
      <p:sp>
        <p:nvSpPr>
          <p:cNvPr id="3" name="Google Shape;138;p7">
            <a:extLst>
              <a:ext uri="{FF2B5EF4-FFF2-40B4-BE49-F238E27FC236}">
                <a16:creationId xmlns:a16="http://schemas.microsoft.com/office/drawing/2014/main" id="{E6B8F0AF-A01C-2779-AF72-C62ADD13A2C2}"/>
              </a:ext>
            </a:extLst>
          </p:cNvPr>
          <p:cNvSpPr txBox="1">
            <a:spLocks noGrp="1"/>
          </p:cNvSpPr>
          <p:nvPr>
            <p:ph type="subTitle" idx="4294967295"/>
          </p:nvPr>
        </p:nvSpPr>
        <p:spPr>
          <a:xfrm>
            <a:off x="811978" y="2039697"/>
            <a:ext cx="4294799" cy="2070896"/>
          </a:xfrm>
        </p:spPr>
        <p:txBody>
          <a:bodyPr/>
          <a:lstStyle>
            <a:lvl1pPr>
              <a:buFont typeface="Nunito Light"/>
              <a:defRPr/>
            </a:lvl1pPr>
          </a:lstStyle>
          <a:p>
            <a:pPr lvl="0"/>
            <a:endParaRPr lang="en-US"/>
          </a:p>
        </p:txBody>
      </p:sp>
      <p:sp>
        <p:nvSpPr>
          <p:cNvPr id="4" name="Google Shape;140;p7">
            <a:extLst>
              <a:ext uri="{FF2B5EF4-FFF2-40B4-BE49-F238E27FC236}">
                <a16:creationId xmlns:a16="http://schemas.microsoft.com/office/drawing/2014/main" id="{83A3F05B-8D8B-573C-EFF0-40F402D6E01D}"/>
              </a:ext>
            </a:extLst>
          </p:cNvPr>
          <p:cNvSpPr/>
          <p:nvPr/>
        </p:nvSpPr>
        <p:spPr>
          <a:xfrm rot="19218311">
            <a:off x="-1265119" y="-661598"/>
            <a:ext cx="3096204" cy="2008991"/>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41;p7">
            <a:extLst>
              <a:ext uri="{FF2B5EF4-FFF2-40B4-BE49-F238E27FC236}">
                <a16:creationId xmlns:a16="http://schemas.microsoft.com/office/drawing/2014/main" id="{2EF99743-5B6A-3ACB-E359-77B18F130D87}"/>
              </a:ext>
            </a:extLst>
          </p:cNvPr>
          <p:cNvSpPr/>
          <p:nvPr/>
        </p:nvSpPr>
        <p:spPr>
          <a:xfrm rot="14303124">
            <a:off x="-735035" y="4231557"/>
            <a:ext cx="2036048" cy="1508860"/>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nvGrpSpPr>
          <p:cNvPr id="6" name="Google Shape;142;p7">
            <a:extLst>
              <a:ext uri="{FF2B5EF4-FFF2-40B4-BE49-F238E27FC236}">
                <a16:creationId xmlns:a16="http://schemas.microsoft.com/office/drawing/2014/main" id="{F58B9C27-FB74-F047-052E-E9AB3BE2B0A4}"/>
              </a:ext>
            </a:extLst>
          </p:cNvPr>
          <p:cNvGrpSpPr/>
          <p:nvPr/>
        </p:nvGrpSpPr>
        <p:grpSpPr>
          <a:xfrm>
            <a:off x="65068" y="4373044"/>
            <a:ext cx="878153" cy="654528"/>
            <a:chOff x="65068" y="4373044"/>
            <a:chExt cx="878153" cy="654528"/>
          </a:xfrm>
        </p:grpSpPr>
        <p:grpSp>
          <p:nvGrpSpPr>
            <p:cNvPr id="7" name="Google Shape;143;p7">
              <a:extLst>
                <a:ext uri="{FF2B5EF4-FFF2-40B4-BE49-F238E27FC236}">
                  <a16:creationId xmlns:a16="http://schemas.microsoft.com/office/drawing/2014/main" id="{66863150-DA68-33BE-8649-271722E88364}"/>
                </a:ext>
              </a:extLst>
            </p:cNvPr>
            <p:cNvGrpSpPr/>
            <p:nvPr/>
          </p:nvGrpSpPr>
          <p:grpSpPr>
            <a:xfrm>
              <a:off x="65068" y="4373044"/>
              <a:ext cx="878153" cy="654528"/>
              <a:chOff x="65068" y="4373044"/>
              <a:chExt cx="878153" cy="654528"/>
            </a:xfrm>
          </p:grpSpPr>
          <p:sp>
            <p:nvSpPr>
              <p:cNvPr id="8" name="Google Shape;144;p7">
                <a:extLst>
                  <a:ext uri="{FF2B5EF4-FFF2-40B4-BE49-F238E27FC236}">
                    <a16:creationId xmlns:a16="http://schemas.microsoft.com/office/drawing/2014/main" id="{C7B7451C-C300-EB93-9C3E-E371E3414154}"/>
                  </a:ext>
                </a:extLst>
              </p:cNvPr>
              <p:cNvSpPr/>
              <p:nvPr/>
            </p:nvSpPr>
            <p:spPr>
              <a:xfrm>
                <a:off x="260521" y="4373044"/>
                <a:ext cx="682700" cy="458928"/>
              </a:xfrm>
              <a:custGeom>
                <a:avLst/>
                <a:gdLst>
                  <a:gd name="f0" fmla="val w"/>
                  <a:gd name="f1" fmla="val h"/>
                  <a:gd name="f2" fmla="val 0"/>
                  <a:gd name="f3" fmla="val 445484"/>
                  <a:gd name="f4" fmla="val 299466"/>
                  <a:gd name="f5" fmla="val 139160"/>
                  <a:gd name="f6" fmla="val 7715"/>
                  <a:gd name="f7" fmla="val 173450"/>
                  <a:gd name="f8" fmla="val 42005"/>
                  <a:gd name="f9" fmla="val 178403"/>
                  <a:gd name="f10" fmla="val 46958"/>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 f0 1 445484"/>
                  <a:gd name="f30" fmla="*/ f1 1 299466"/>
                  <a:gd name="f31" fmla="+- f4 0 f2"/>
                  <a:gd name="f32" fmla="+- f3 0 f2"/>
                  <a:gd name="f33" fmla="*/ f32 1 445484"/>
                  <a:gd name="f34" fmla="*/ f31 1 299466"/>
                  <a:gd name="f35" fmla="*/ f2 1 f33"/>
                  <a:gd name="f36" fmla="*/ f3 1 f33"/>
                  <a:gd name="f37" fmla="*/ f2 1 f34"/>
                  <a:gd name="f38" fmla="*/ f4 1 f34"/>
                  <a:gd name="f39" fmla="*/ f35 f29 1"/>
                  <a:gd name="f40" fmla="*/ f36 f29 1"/>
                  <a:gd name="f41" fmla="*/ f38 f30 1"/>
                  <a:gd name="f42" fmla="*/ f37 f30 1"/>
                </a:gdLst>
                <a:ahLst/>
                <a:cxnLst>
                  <a:cxn ang="3cd4">
                    <a:pos x="hc" y="t"/>
                  </a:cxn>
                  <a:cxn ang="0">
                    <a:pos x="r" y="vc"/>
                  </a:cxn>
                  <a:cxn ang="cd4">
                    <a:pos x="hc" y="b"/>
                  </a:cxn>
                  <a:cxn ang="cd2">
                    <a:pos x="l" y="vc"/>
                  </a:cxn>
                </a:cxnLst>
                <a:rect l="f39" t="f42" r="f40" b="f41"/>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145;p7">
                <a:extLst>
                  <a:ext uri="{FF2B5EF4-FFF2-40B4-BE49-F238E27FC236}">
                    <a16:creationId xmlns:a16="http://schemas.microsoft.com/office/drawing/2014/main" id="{49660179-735A-12CC-1086-AEE7087631F5}"/>
                  </a:ext>
                </a:extLst>
              </p:cNvPr>
              <p:cNvSpPr/>
              <p:nvPr/>
            </p:nvSpPr>
            <p:spPr>
              <a:xfrm>
                <a:off x="162863" y="4470849"/>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79"/>
                  <a:gd name="f22" fmla="val 11811"/>
                  <a:gd name="f23" fmla="val 287560"/>
                  <a:gd name="f24" fmla="val 11906"/>
                  <a:gd name="f25" fmla="val 120396"/>
                  <a:gd name="f26" fmla="val 127445"/>
                  <a:gd name="f27" fmla="val 134207"/>
                  <a:gd name="f28" fmla="val 2762"/>
                  <a:gd name="f29" fmla="val 7715"/>
                  <a:gd name="f30" fmla="*/ f0 1 445484"/>
                  <a:gd name="f31" fmla="*/ f1 1 299466"/>
                  <a:gd name="f32" fmla="+- f4 0 f2"/>
                  <a:gd name="f33" fmla="+- f3 0 f2"/>
                  <a:gd name="f34" fmla="*/ f33 1 445484"/>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5" y="f29"/>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46;p7">
                <a:extLst>
                  <a:ext uri="{FF2B5EF4-FFF2-40B4-BE49-F238E27FC236}">
                    <a16:creationId xmlns:a16="http://schemas.microsoft.com/office/drawing/2014/main" id="{D67B186E-FEC9-E752-5432-520DA897CDFA}"/>
                  </a:ext>
                </a:extLst>
              </p:cNvPr>
              <p:cNvSpPr/>
              <p:nvPr/>
            </p:nvSpPr>
            <p:spPr>
              <a:xfrm>
                <a:off x="65068" y="4568644"/>
                <a:ext cx="682700" cy="458928"/>
              </a:xfrm>
              <a:custGeom>
                <a:avLst/>
                <a:gdLst>
                  <a:gd name="f0" fmla="val w"/>
                  <a:gd name="f1" fmla="val h"/>
                  <a:gd name="f2" fmla="val 0"/>
                  <a:gd name="f3" fmla="val 445484"/>
                  <a:gd name="f4" fmla="val 299466"/>
                  <a:gd name="f5" fmla="val 139160"/>
                  <a:gd name="f6" fmla="val 7620"/>
                  <a:gd name="f7" fmla="val 173450"/>
                  <a:gd name="f8" fmla="val 41910"/>
                  <a:gd name="f9" fmla="val 178403"/>
                  <a:gd name="f10" fmla="val 46863"/>
                  <a:gd name="f11" fmla="val 185166"/>
                  <a:gd name="f12" fmla="val 49721"/>
                  <a:gd name="f13" fmla="val 192215"/>
                  <a:gd name="f14" fmla="val 419005"/>
                  <a:gd name="f15" fmla="val 433673"/>
                  <a:gd name="f16" fmla="val 61627"/>
                  <a:gd name="f17" fmla="val 76200"/>
                  <a:gd name="f18" fmla="val 272987"/>
                  <a:gd name="f19" fmla="val 287655"/>
                  <a:gd name="f20" fmla="val 433578"/>
                  <a:gd name="f21" fmla="val 26480"/>
                  <a:gd name="f22" fmla="val 11811"/>
                  <a:gd name="f23" fmla="val 287560"/>
                  <a:gd name="f24" fmla="val 26479"/>
                  <a:gd name="f25" fmla="val 11906"/>
                  <a:gd name="f26" fmla="val 120396"/>
                  <a:gd name="f27" fmla="val 127445"/>
                  <a:gd name="f28" fmla="val 134207"/>
                  <a:gd name="f29" fmla="val 2762"/>
                  <a:gd name="f30" fmla="val 7811"/>
                  <a:gd name="f31" fmla="*/ f0 1 445484"/>
                  <a:gd name="f32" fmla="*/ f1 1 299466"/>
                  <a:gd name="f33" fmla="+- f4 0 f2"/>
                  <a:gd name="f34" fmla="+- f3 0 f2"/>
                  <a:gd name="f35" fmla="*/ f34 1 445484"/>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484"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4"/>
                    </a:lnTo>
                    <a:cubicBezTo>
                      <a:pt x="f2" y="f22"/>
                      <a:pt x="f25" y="f2"/>
                      <a:pt x="f21" y="f2"/>
                    </a:cubicBezTo>
                    <a:lnTo>
                      <a:pt x="f26" y="f2"/>
                    </a:lnTo>
                    <a:cubicBezTo>
                      <a:pt x="f27" y="f2"/>
                      <a:pt x="f28" y="f29"/>
                      <a:pt x="f5" y="f30"/>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147;p7">
              <a:extLst>
                <a:ext uri="{FF2B5EF4-FFF2-40B4-BE49-F238E27FC236}">
                  <a16:creationId xmlns:a16="http://schemas.microsoft.com/office/drawing/2014/main" id="{1851FA91-97A0-A44E-AF57-6EB3A38E1D9E}"/>
                </a:ext>
              </a:extLst>
            </p:cNvPr>
            <p:cNvSpPr/>
            <p:nvPr/>
          </p:nvSpPr>
          <p:spPr>
            <a:xfrm>
              <a:off x="354375" y="4783372"/>
              <a:ext cx="105338" cy="125757"/>
            </a:xfrm>
            <a:custGeom>
              <a:avLst/>
              <a:gdLst>
                <a:gd name="f0" fmla="val w"/>
                <a:gd name="f1" fmla="val h"/>
                <a:gd name="f2" fmla="val 0"/>
                <a:gd name="f3" fmla="val 68735"/>
                <a:gd name="f4" fmla="val 82063"/>
                <a:gd name="f5" fmla="val 6471"/>
                <a:gd name="f6" fmla="val 75527"/>
                <a:gd name="f7" fmla="val 80575"/>
                <a:gd name="f8" fmla="val 5524"/>
                <a:gd name="f9" fmla="val 83719"/>
                <a:gd name="f10" fmla="val 9811"/>
                <a:gd name="f11" fmla="val 81147"/>
                <a:gd name="f12" fmla="val 65532"/>
                <a:gd name="f13" fmla="val 48095"/>
                <a:gd name="f14" fmla="val 69723"/>
                <a:gd name="f15" fmla="val 45619"/>
                <a:gd name="f16" fmla="val 69818"/>
                <a:gd name="f17" fmla="val 39618"/>
                <a:gd name="f18" fmla="val 65723"/>
                <a:gd name="f19" fmla="val 37046"/>
                <a:gd name="f20" fmla="val 10001"/>
                <a:gd name="f21" fmla="val 1042"/>
                <a:gd name="f22" fmla="val 5715"/>
                <a:gd name="f23" fmla="+- 0 0 1721"/>
                <a:gd name="f24" fmla="val 1327"/>
                <a:gd name="f25" fmla="*/ f0 1 68735"/>
                <a:gd name="f26" fmla="*/ f1 1 82063"/>
                <a:gd name="f27" fmla="+- f4 0 f2"/>
                <a:gd name="f28" fmla="+- f3 0 f2"/>
                <a:gd name="f29" fmla="*/ f28 1 68735"/>
                <a:gd name="f30" fmla="*/ f27 1 82063"/>
                <a:gd name="f31" fmla="*/ f2 1 f29"/>
                <a:gd name="f32" fmla="*/ f3 1 f29"/>
                <a:gd name="f33" fmla="*/ f2 1 f30"/>
                <a:gd name="f34" fmla="*/ f4 1 f30"/>
                <a:gd name="f35" fmla="*/ f31 f25 1"/>
                <a:gd name="f36" fmla="*/ f32 f25 1"/>
                <a:gd name="f37" fmla="*/ f34 f26 1"/>
                <a:gd name="f38" fmla="*/ f33 f26 1"/>
              </a:gdLst>
              <a:ahLst/>
              <a:cxnLst>
                <a:cxn ang="3cd4">
                  <a:pos x="hc" y="t"/>
                </a:cxn>
                <a:cxn ang="0">
                  <a:pos x="r" y="vc"/>
                </a:cxn>
                <a:cxn ang="cd4">
                  <a:pos x="hc" y="b"/>
                </a:cxn>
                <a:cxn ang="cd2">
                  <a:pos x="l" y="vc"/>
                </a:cxn>
              </a:cxnLst>
              <a:rect l="f35" t="f38" r="f36" b="f37"/>
              <a:pathLst>
                <a:path w="68735" h="82063">
                  <a:moveTo>
                    <a:pt x="f2" y="f5"/>
                  </a:moveTo>
                  <a:lnTo>
                    <a:pt x="f2" y="f6"/>
                  </a:lnTo>
                  <a:cubicBezTo>
                    <a:pt x="f2" y="f7"/>
                    <a:pt x="f8" y="f9"/>
                    <a:pt x="f10" y="f11"/>
                  </a:cubicBezTo>
                  <a:lnTo>
                    <a:pt x="f12" y="f13"/>
                  </a:lnTo>
                  <a:cubicBezTo>
                    <a:pt x="f14" y="f15"/>
                    <a:pt x="f16" y="f17"/>
                    <a:pt x="f18" y="f19"/>
                  </a:cubicBezTo>
                  <a:lnTo>
                    <a:pt x="f20" y="f21"/>
                  </a:lnTo>
                  <a:cubicBezTo>
                    <a:pt x="f22" y="f23"/>
                    <a:pt x="f2" y="f24"/>
                    <a:pt x="f2" y="f5"/>
                  </a:cubicBez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extLst>
      <p:ext uri="{BB962C8B-B14F-4D97-AF65-F5344CB8AC3E}">
        <p14:creationId xmlns:p14="http://schemas.microsoft.com/office/powerpoint/2010/main" val="3279980351"/>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preserve="1">
  <p:cSld name="MAIN_POINT">
    <p:spTree>
      <p:nvGrpSpPr>
        <p:cNvPr id="1" name=""/>
        <p:cNvGrpSpPr/>
        <p:nvPr/>
      </p:nvGrpSpPr>
      <p:grpSpPr>
        <a:xfrm>
          <a:off x="0" y="0"/>
          <a:ext cx="0" cy="0"/>
          <a:chOff x="0" y="0"/>
          <a:chExt cx="0" cy="0"/>
        </a:xfrm>
      </p:grpSpPr>
      <p:sp>
        <p:nvSpPr>
          <p:cNvPr id="2" name="Google Shape;149;p8">
            <a:extLst>
              <a:ext uri="{FF2B5EF4-FFF2-40B4-BE49-F238E27FC236}">
                <a16:creationId xmlns:a16="http://schemas.microsoft.com/office/drawing/2014/main" id="{360A9BEB-6EE9-FD3C-E375-AC053B687016}"/>
              </a:ext>
            </a:extLst>
          </p:cNvPr>
          <p:cNvSpPr txBox="1">
            <a:spLocks noGrp="1"/>
          </p:cNvSpPr>
          <p:nvPr>
            <p:ph type="title"/>
          </p:nvPr>
        </p:nvSpPr>
        <p:spPr>
          <a:xfrm>
            <a:off x="2317949" y="1307098"/>
            <a:ext cx="4508101" cy="2529303"/>
          </a:xfrm>
        </p:spPr>
        <p:txBody>
          <a:bodyPr anchor="ctr" anchorCtr="1"/>
          <a:lstStyle>
            <a:lvl1pPr algn="ctr">
              <a:lnSpc>
                <a:spcPct val="80%"/>
              </a:lnSpc>
              <a:defRPr sz="10000"/>
            </a:lvl1pPr>
          </a:lstStyle>
          <a:p>
            <a:pPr lvl="0"/>
            <a:endParaRPr lang="en-US"/>
          </a:p>
        </p:txBody>
      </p:sp>
      <p:sp>
        <p:nvSpPr>
          <p:cNvPr id="3" name="Google Shape;150;p8">
            <a:extLst>
              <a:ext uri="{FF2B5EF4-FFF2-40B4-BE49-F238E27FC236}">
                <a16:creationId xmlns:a16="http://schemas.microsoft.com/office/drawing/2014/main" id="{3A9424A0-1322-AC8D-70B5-9ACF3EB72799}"/>
              </a:ext>
            </a:extLst>
          </p:cNvPr>
          <p:cNvSpPr/>
          <p:nvPr/>
        </p:nvSpPr>
        <p:spPr>
          <a:xfrm rot="18336547" flipH="1">
            <a:off x="5847153"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151;p8">
            <a:extLst>
              <a:ext uri="{FF2B5EF4-FFF2-40B4-BE49-F238E27FC236}">
                <a16:creationId xmlns:a16="http://schemas.microsoft.com/office/drawing/2014/main" id="{54F28916-639F-304E-E180-5F7C421EF543}"/>
              </a:ext>
            </a:extLst>
          </p:cNvPr>
          <p:cNvSpPr/>
          <p:nvPr/>
        </p:nvSpPr>
        <p:spPr>
          <a:xfrm rot="460608" flipH="1">
            <a:off x="6387248"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52;p8">
            <a:extLst>
              <a:ext uri="{FF2B5EF4-FFF2-40B4-BE49-F238E27FC236}">
                <a16:creationId xmlns:a16="http://schemas.microsoft.com/office/drawing/2014/main" id="{0EBCCA96-3A3D-66FD-7201-A6B5EA29E457}"/>
              </a:ext>
            </a:extLst>
          </p:cNvPr>
          <p:cNvSpPr/>
          <p:nvPr/>
        </p:nvSpPr>
        <p:spPr>
          <a:xfrm rot="17007892" flipH="1">
            <a:off x="6194" y="113199"/>
            <a:ext cx="642878" cy="51982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1421696352"/>
      </p:ext>
    </p:extLst>
  </p:cSld>
  <p:clrMapOvr>
    <a:masterClrMapping/>
  </p:clrMapOvr>
  <p:hf sldNum="0" hdr="0" ftr="0" dt="0"/>
</p:sldLayout>
</file>

<file path=ppt/slideLayouts/slideLayout8.xml><?xml version="1.0" encoding="utf-8"?>
<p:sldLayout xmlns:a="http://purl.oclc.org/ooxml/drawingml/main" xmlns:r="http://purl.oclc.org/ooxml/officeDocument/relationships" xmlns:p="http://purl.oclc.org/ooxml/presentationml/main" preserve="1">
  <p:cSld name="SECTION_TITLE_AND_DESCRIPTION">
    <p:spTree>
      <p:nvGrpSpPr>
        <p:cNvPr id="1" name=""/>
        <p:cNvGrpSpPr/>
        <p:nvPr/>
      </p:nvGrpSpPr>
      <p:grpSpPr>
        <a:xfrm>
          <a:off x="0" y="0"/>
          <a:ext cx="0" cy="0"/>
          <a:chOff x="0" y="0"/>
          <a:chExt cx="0" cy="0"/>
        </a:xfrm>
      </p:grpSpPr>
      <p:sp>
        <p:nvSpPr>
          <p:cNvPr id="2" name="Google Shape;154;p9">
            <a:extLst>
              <a:ext uri="{FF2B5EF4-FFF2-40B4-BE49-F238E27FC236}">
                <a16:creationId xmlns:a16="http://schemas.microsoft.com/office/drawing/2014/main" id="{454469D9-ED11-CC68-646D-D4376207368D}"/>
              </a:ext>
            </a:extLst>
          </p:cNvPr>
          <p:cNvSpPr txBox="1">
            <a:spLocks noGrp="1"/>
          </p:cNvSpPr>
          <p:nvPr>
            <p:ph type="title"/>
          </p:nvPr>
        </p:nvSpPr>
        <p:spPr>
          <a:xfrm>
            <a:off x="2135553" y="1189104"/>
            <a:ext cx="4872901" cy="1964396"/>
          </a:xfrm>
        </p:spPr>
        <p:txBody>
          <a:bodyPr anchor="ctr" anchorCtr="1"/>
          <a:lstStyle>
            <a:lvl1pPr algn="ctr">
              <a:defRPr sz="15000"/>
            </a:lvl1pPr>
          </a:lstStyle>
          <a:p>
            <a:pPr lvl="0"/>
            <a:endParaRPr lang="en-US"/>
          </a:p>
        </p:txBody>
      </p:sp>
      <p:sp>
        <p:nvSpPr>
          <p:cNvPr id="3" name="Google Shape;155;p9">
            <a:extLst>
              <a:ext uri="{FF2B5EF4-FFF2-40B4-BE49-F238E27FC236}">
                <a16:creationId xmlns:a16="http://schemas.microsoft.com/office/drawing/2014/main" id="{465463BD-A763-364A-362E-5DC6D5D09671}"/>
              </a:ext>
            </a:extLst>
          </p:cNvPr>
          <p:cNvSpPr txBox="1">
            <a:spLocks noGrp="1"/>
          </p:cNvSpPr>
          <p:nvPr>
            <p:ph type="subTitle" idx="4294967295"/>
          </p:nvPr>
        </p:nvSpPr>
        <p:spPr>
          <a:xfrm>
            <a:off x="2135553" y="3153500"/>
            <a:ext cx="4872901" cy="671096"/>
          </a:xfrm>
        </p:spPr>
        <p:txBody>
          <a:bodyPr anchorCtr="1"/>
          <a:lstStyle>
            <a:lvl1pPr algn="ctr">
              <a:buNone/>
              <a:defRPr sz="1600"/>
            </a:lvl1pPr>
          </a:lstStyle>
          <a:p>
            <a:pPr lvl="0"/>
            <a:endParaRPr lang="en-US"/>
          </a:p>
        </p:txBody>
      </p:sp>
      <p:sp>
        <p:nvSpPr>
          <p:cNvPr id="4" name="Google Shape;156;p9">
            <a:extLst>
              <a:ext uri="{FF2B5EF4-FFF2-40B4-BE49-F238E27FC236}">
                <a16:creationId xmlns:a16="http://schemas.microsoft.com/office/drawing/2014/main" id="{0EA91277-5A1B-83ED-EE77-047AD01D6C09}"/>
              </a:ext>
            </a:extLst>
          </p:cNvPr>
          <p:cNvSpPr/>
          <p:nvPr/>
        </p:nvSpPr>
        <p:spPr>
          <a:xfrm rot="3263453">
            <a:off x="-163965" y="3927931"/>
            <a:ext cx="2997860" cy="2576294"/>
          </a:xfrm>
          <a:custGeom>
            <a:avLst/>
            <a:gdLst>
              <a:gd name="f0" fmla="val w"/>
              <a:gd name="f1" fmla="val h"/>
              <a:gd name="f2" fmla="val 0"/>
              <a:gd name="f3" fmla="val 38869"/>
              <a:gd name="f4" fmla="val 30330"/>
              <a:gd name="f5" fmla="val 24297"/>
              <a:gd name="f6" fmla="val 1"/>
              <a:gd name="f7" fmla="val 23576"/>
              <a:gd name="f8" fmla="val 22813"/>
              <a:gd name="f9" fmla="val 81"/>
              <a:gd name="f10" fmla="val 22018"/>
              <a:gd name="f11" fmla="val 271"/>
              <a:gd name="f12" fmla="val 16904"/>
              <a:gd name="f13" fmla="val 1494"/>
              <a:gd name="f14" fmla="val 14626"/>
              <a:gd name="f15" fmla="val 5778"/>
              <a:gd name="f16" fmla="val 11611"/>
              <a:gd name="f17" fmla="val 8671"/>
              <a:gd name="f18" fmla="val 10032"/>
              <a:gd name="f19" fmla="val 10186"/>
              <a:gd name="f20" fmla="val 7766"/>
              <a:gd name="f21" fmla="val 10684"/>
              <a:gd name="f22" fmla="val 5916"/>
              <a:gd name="f23" fmla="val 11826"/>
              <a:gd name="f24" fmla="val 15481"/>
              <a:gd name="f25" fmla="val 539"/>
              <a:gd name="f26" fmla="val 24197"/>
              <a:gd name="f27" fmla="val 4874"/>
              <a:gd name="f28" fmla="val 27639"/>
              <a:gd name="f29" fmla="val 7150"/>
              <a:gd name="f30" fmla="val 29445"/>
              <a:gd name="f31" fmla="val 9815"/>
              <a:gd name="f32" fmla="val 12976"/>
              <a:gd name="f33" fmla="val 15025"/>
              <a:gd name="f34" fmla="val 17282"/>
              <a:gd name="f35" fmla="val 29958"/>
              <a:gd name="f36" fmla="val 19778"/>
              <a:gd name="f37" fmla="val 29225"/>
              <a:gd name="f38" fmla="val 26123"/>
              <a:gd name="f39" fmla="val 27360"/>
              <a:gd name="f40" fmla="val 30656"/>
              <a:gd name="f41" fmla="val 26268"/>
              <a:gd name="f42" fmla="val 34763"/>
              <a:gd name="f43" fmla="val 20412"/>
              <a:gd name="f44" fmla="val 14558"/>
              <a:gd name="f45" fmla="val 35544"/>
              <a:gd name="f46" fmla="val 6859"/>
              <a:gd name="f47" fmla="val 30907"/>
              <a:gd name="f48" fmla="val 2368"/>
              <a:gd name="f49" fmla="val 28215"/>
              <a:gd name="f50" fmla="*/ f0 1 38869"/>
              <a:gd name="f51" fmla="*/ f1 1 30330"/>
              <a:gd name="f52" fmla="+- f4 0 f2"/>
              <a:gd name="f53" fmla="+- f3 0 f2"/>
              <a:gd name="f54" fmla="*/ f53 1 38869"/>
              <a:gd name="f55" fmla="*/ f52 1 30330"/>
              <a:gd name="f56" fmla="*/ f2 1 f54"/>
              <a:gd name="f57" fmla="*/ f3 1 f54"/>
              <a:gd name="f58" fmla="*/ f2 1 f55"/>
              <a:gd name="f59" fmla="*/ f4 1 f55"/>
              <a:gd name="f60" fmla="*/ f56 f50 1"/>
              <a:gd name="f61" fmla="*/ f57 f50 1"/>
              <a:gd name="f62" fmla="*/ f59 f51 1"/>
              <a:gd name="f63" fmla="*/ f58 f51 1"/>
            </a:gdLst>
            <a:ahLst/>
            <a:cxnLst>
              <a:cxn ang="3cd4">
                <a:pos x="hc" y="t"/>
              </a:cxn>
              <a:cxn ang="0">
                <a:pos x="r" y="vc"/>
              </a:cxn>
              <a:cxn ang="cd4">
                <a:pos x="hc" y="b"/>
              </a:cxn>
              <a:cxn ang="cd2">
                <a:pos x="l" y="vc"/>
              </a:cxn>
            </a:cxnLst>
            <a:rect l="f60" t="f63" r="f61" b="f62"/>
            <a:pathLst>
              <a:path w="38869" h="30330">
                <a:moveTo>
                  <a:pt x="f5" y="f6"/>
                </a:moveTo>
                <a:cubicBezTo>
                  <a:pt x="f7" y="f6"/>
                  <a:pt x="f8" y="f9"/>
                  <a:pt x="f10" y="f11"/>
                </a:cubicBezTo>
                <a:cubicBezTo>
                  <a:pt x="f12" y="f13"/>
                  <a:pt x="f14" y="f15"/>
                  <a:pt x="f16" y="f17"/>
                </a:cubicBezTo>
                <a:cubicBezTo>
                  <a:pt x="f18" y="f19"/>
                  <a:pt x="f20" y="f21"/>
                  <a:pt x="f22" y="f23"/>
                </a:cubicBezTo>
                <a:cubicBezTo>
                  <a:pt x="f2" y="f24"/>
                  <a:pt x="f25" y="f26"/>
                  <a:pt x="f27" y="f28"/>
                </a:cubicBezTo>
                <a:cubicBezTo>
                  <a:pt x="f29" y="f30"/>
                  <a:pt x="f31" y="f4"/>
                  <a:pt x="f32" y="f4"/>
                </a:cubicBezTo>
                <a:cubicBezTo>
                  <a:pt x="f33" y="f4"/>
                  <a:pt x="f34" y="f35"/>
                  <a:pt x="f36" y="f37"/>
                </a:cubicBezTo>
                <a:cubicBezTo>
                  <a:pt x="f38" y="f39"/>
                  <a:pt x="f40" y="f41"/>
                  <a:pt x="f42" y="f43"/>
                </a:cubicBezTo>
                <a:cubicBezTo>
                  <a:pt x="f3" y="f44"/>
                  <a:pt x="f45" y="f46"/>
                  <a:pt x="f47" y="f48"/>
                </a:cubicBezTo>
                <a:cubicBezTo>
                  <a:pt x="f47" y="f48"/>
                  <a:pt x="f49" y="f6"/>
                  <a:pt x="f5" y="f6"/>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157;p9">
            <a:extLst>
              <a:ext uri="{FF2B5EF4-FFF2-40B4-BE49-F238E27FC236}">
                <a16:creationId xmlns:a16="http://schemas.microsoft.com/office/drawing/2014/main" id="{5E2585E9-004F-B62D-B172-72DD30AA2D61}"/>
              </a:ext>
            </a:extLst>
          </p:cNvPr>
          <p:cNvSpPr/>
          <p:nvPr/>
        </p:nvSpPr>
        <p:spPr>
          <a:xfrm rot="21139392">
            <a:off x="-1793256" y="-1517090"/>
            <a:ext cx="4087057" cy="3304705"/>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158;p9">
            <a:extLst>
              <a:ext uri="{FF2B5EF4-FFF2-40B4-BE49-F238E27FC236}">
                <a16:creationId xmlns:a16="http://schemas.microsoft.com/office/drawing/2014/main" id="{0F6F6A2C-32E7-CED8-CB37-FD1BFACC94A5}"/>
              </a:ext>
            </a:extLst>
          </p:cNvPr>
          <p:cNvSpPr/>
          <p:nvPr/>
        </p:nvSpPr>
        <p:spPr>
          <a:xfrm rot="4592039">
            <a:off x="7797245" y="593199"/>
            <a:ext cx="1475155" cy="11928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2444066527"/>
      </p:ext>
    </p:extLst>
  </p:cSld>
  <p:clrMapOvr>
    <a:masterClrMapping/>
  </p:clrMapOvr>
  <p:hf sldNum="0" hdr="0" ftr="0" dt="0"/>
</p:sldLayout>
</file>

<file path=ppt/slideLayouts/slideLayout9.xml><?xml version="1.0" encoding="utf-8"?>
<p:sldLayout xmlns:a="http://purl.oclc.org/ooxml/drawingml/main" xmlns:r="http://purl.oclc.org/ooxml/officeDocument/relationships" xmlns:p="http://purl.oclc.org/ooxml/presentationml/main" preserve="1">
  <p:cSld name="CAPTION_ONLY">
    <p:spTree>
      <p:nvGrpSpPr>
        <p:cNvPr id="1" name=""/>
        <p:cNvGrpSpPr/>
        <p:nvPr/>
      </p:nvGrpSpPr>
      <p:grpSpPr>
        <a:xfrm>
          <a:off x="0" y="0"/>
          <a:ext cx="0" cy="0"/>
          <a:chOff x="0" y="0"/>
          <a:chExt cx="0" cy="0"/>
        </a:xfrm>
      </p:grpSpPr>
      <p:sp>
        <p:nvSpPr>
          <p:cNvPr id="2" name="Google Shape;160;p10">
            <a:extLst>
              <a:ext uri="{FF2B5EF4-FFF2-40B4-BE49-F238E27FC236}">
                <a16:creationId xmlns:a16="http://schemas.microsoft.com/office/drawing/2014/main" id="{21BFEACB-127F-414B-FC84-8CCF7957D9D5}"/>
              </a:ext>
            </a:extLst>
          </p:cNvPr>
          <p:cNvSpPr txBox="1">
            <a:spLocks noGrp="1"/>
          </p:cNvSpPr>
          <p:nvPr>
            <p:ph type="title"/>
          </p:nvPr>
        </p:nvSpPr>
        <p:spPr>
          <a:xfrm>
            <a:off x="719998" y="4014453"/>
            <a:ext cx="7704002" cy="572697"/>
          </a:xfrm>
          <a:solidFill>
            <a:srgbClr val="34909D"/>
          </a:solidFill>
        </p:spPr>
        <p:txBody>
          <a:bodyPr anchorCtr="1"/>
          <a:lstStyle>
            <a:lvl1pPr algn="ctr">
              <a:defRPr>
                <a:solidFill>
                  <a:srgbClr val="F3F3F3"/>
                </a:solidFill>
              </a:defRPr>
            </a:lvl1pPr>
          </a:lstStyle>
          <a:p>
            <a:pPr lvl="0"/>
            <a:endParaRPr lang="en-US"/>
          </a:p>
        </p:txBody>
      </p:sp>
    </p:spTree>
    <p:extLst>
      <p:ext uri="{BB962C8B-B14F-4D97-AF65-F5344CB8AC3E}">
        <p14:creationId xmlns:p14="http://schemas.microsoft.com/office/powerpoint/2010/main" val="2457672432"/>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18" Type="http://purl.oclc.org/ooxml/officeDocument/relationships/slideLayout" Target="../slideLayouts/slideLayout18.xml"/><Relationship Id="rId3" Type="http://purl.oclc.org/ooxml/officeDocument/relationships/slideLayout" Target="../slideLayouts/slideLayout3.xml"/><Relationship Id="rId21" Type="http://purl.oclc.org/ooxml/officeDocument/relationships/slideLayout" Target="../slideLayouts/slideLayout21.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slideLayout" Target="../slideLayouts/slideLayout17.xml"/><Relationship Id="rId2" Type="http://purl.oclc.org/ooxml/officeDocument/relationships/slideLayout" Target="../slideLayouts/slideLayout2.xml"/><Relationship Id="rId16" Type="http://purl.oclc.org/ooxml/officeDocument/relationships/slideLayout" Target="../slideLayouts/slideLayout16.xml"/><Relationship Id="rId20" Type="http://purl.oclc.org/ooxml/officeDocument/relationships/slideLayout" Target="../slideLayouts/slideLayout20.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24" Type="http://purl.oclc.org/ooxml/officeDocument/relationships/theme" Target="../theme/theme1.xml"/><Relationship Id="rId5" Type="http://purl.oclc.org/ooxml/officeDocument/relationships/slideLayout" Target="../slideLayouts/slideLayout5.xml"/><Relationship Id="rId15" Type="http://purl.oclc.org/ooxml/officeDocument/relationships/slideLayout" Target="../slideLayouts/slideLayout15.xml"/><Relationship Id="rId23" Type="http://purl.oclc.org/ooxml/officeDocument/relationships/slideLayout" Target="../slideLayouts/slideLayout23.xml"/><Relationship Id="rId10" Type="http://purl.oclc.org/ooxml/officeDocument/relationships/slideLayout" Target="../slideLayouts/slideLayout10.xml"/><Relationship Id="rId19" Type="http://purl.oclc.org/ooxml/officeDocument/relationships/slideLayout" Target="../slideLayouts/slideLayout19.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 Id="rId22" Type="http://purl.oclc.org/ooxml/officeDocument/relationships/slideLayout" Target="../slideLayouts/slideLayout22.xml"/></Relationships>
</file>

<file path=ppt/slideMasters/slideMaster1.xml><?xml version="1.0" encoding="utf-8"?>
<p:sldMaster xmlns:a="http://purl.oclc.org/ooxml/drawingml/main" xmlns:r="http://purl.oclc.org/ooxml/officeDocument/relationships" xmlns:p="http://purl.oclc.org/ooxml/presentationml/main">
  <p:cSld>
    <p:bg>
      <p:bgPr>
        <a:solidFill>
          <a:srgbClr val="F3F3F3"/>
        </a:solidFill>
        <a:effectLst/>
      </p:bgPr>
    </p:bg>
    <p:spTree>
      <p:nvGrpSpPr>
        <p:cNvPr id="1" name=""/>
        <p:cNvGrpSpPr/>
        <p:nvPr/>
      </p:nvGrpSpPr>
      <p:grpSpPr>
        <a:xfrm>
          <a:off x="0" y="0"/>
          <a:ext cx="0" cy="0"/>
          <a:chOff x="0" y="0"/>
          <a:chExt cx="0" cy="0"/>
        </a:xfrm>
      </p:grpSpPr>
      <p:sp>
        <p:nvSpPr>
          <p:cNvPr id="2" name="Google Shape;6;p1">
            <a:extLst>
              <a:ext uri="{FF2B5EF4-FFF2-40B4-BE49-F238E27FC236}">
                <a16:creationId xmlns:a16="http://schemas.microsoft.com/office/drawing/2014/main" id="{BFC0FF92-97E5-6FE7-1D08-C023E8B860D8}"/>
              </a:ext>
            </a:extLst>
          </p:cNvPr>
          <p:cNvSpPr txBox="1">
            <a:spLocks noGrp="1"/>
          </p:cNvSpPr>
          <p:nvPr>
            <p:ph type="title"/>
          </p:nvPr>
        </p:nvSpPr>
        <p:spPr>
          <a:xfrm>
            <a:off x="713222" y="445029"/>
            <a:ext cx="7717499" cy="572697"/>
          </a:xfrm>
          <a:prstGeom prst="rect">
            <a:avLst/>
          </a:prstGeom>
          <a:noFill/>
          <a:ln>
            <a:noFill/>
          </a:ln>
        </p:spPr>
        <p:txBody>
          <a:bodyPr vert="horz" wrap="square" lIns="91421" tIns="91421" rIns="91421" bIns="91421" anchor="t" anchorCtr="0" compatLnSpc="1">
            <a:noAutofit/>
          </a:bodyPr>
          <a:lstStyle/>
          <a:p>
            <a:pPr lvl="0"/>
            <a:endParaRPr lang="en-US"/>
          </a:p>
        </p:txBody>
      </p:sp>
      <p:sp>
        <p:nvSpPr>
          <p:cNvPr id="3" name="Google Shape;7;p1">
            <a:extLst>
              <a:ext uri="{FF2B5EF4-FFF2-40B4-BE49-F238E27FC236}">
                <a16:creationId xmlns:a16="http://schemas.microsoft.com/office/drawing/2014/main" id="{D2991D54-56CD-41BD-8C40-1FCB8080AC07}"/>
              </a:ext>
            </a:extLst>
          </p:cNvPr>
          <p:cNvSpPr txBox="1">
            <a:spLocks noGrp="1"/>
          </p:cNvSpPr>
          <p:nvPr>
            <p:ph type="body" idx="1"/>
          </p:nvPr>
        </p:nvSpPr>
        <p:spPr>
          <a:xfrm>
            <a:off x="713222" y="1152473"/>
            <a:ext cx="7717499" cy="3416399"/>
          </a:xfrm>
          <a:prstGeom prst="rect">
            <a:avLst/>
          </a:prstGeom>
          <a:noFill/>
          <a:ln>
            <a:noFill/>
          </a:ln>
        </p:spPr>
        <p:txBody>
          <a:bodyPr vert="horz" wrap="square" lIns="91421" tIns="91421" rIns="91421" bIns="91421"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marL="0" marR="0" lvl="0" indent="0" algn="l" defTabSz="914400" rtl="0" fontAlgn="auto" hangingPunct="1">
        <a:lnSpc>
          <a:spcPct val="100%"/>
        </a:lnSpc>
        <a:spcBef>
          <a:spcPts val="0"/>
        </a:spcBef>
        <a:spcAft>
          <a:spcPts val="0"/>
        </a:spcAft>
        <a:buNone/>
        <a:tabLst/>
        <a:defRPr lang="en-US" sz="3000" b="1" i="0" u="none" strike="noStrike" kern="0" cap="none" spc="0" baseline="0%">
          <a:solidFill>
            <a:srgbClr val="35363B"/>
          </a:solidFill>
          <a:uFillTx/>
          <a:latin typeface="Epilogue"/>
          <a:ea typeface="Epilogue"/>
          <a:cs typeface="Epilogue"/>
        </a:defRPr>
      </a:lvl1pPr>
    </p:titleStyle>
    <p:bodyStyle>
      <a:lvl1pPr marL="457200" marR="0" lvl="0" indent="-304796" algn="l" defTabSz="914400" rtl="0" fontAlgn="auto" hangingPunct="1">
        <a:lnSpc>
          <a:spcPct val="100%"/>
        </a:lnSpc>
        <a:spcBef>
          <a:spcPts val="0"/>
        </a:spcBef>
        <a:spcAft>
          <a:spcPts val="0"/>
        </a:spcAft>
        <a:buClr>
          <a:srgbClr val="35363B"/>
        </a:buClr>
        <a:buSzPts val="1200"/>
        <a:buFont typeface="Lato"/>
        <a:buChar char="●"/>
        <a:tabLst/>
        <a:defRPr lang="en-US" sz="1200" b="0" i="0" u="none" strike="noStrike" kern="0" cap="none" spc="0" baseline="0%">
          <a:solidFill>
            <a:srgbClr val="35363B"/>
          </a:solidFill>
          <a:uFillTx/>
          <a:latin typeface="Lato"/>
          <a:ea typeface="Lato"/>
          <a:cs typeface="Lato"/>
        </a:defRPr>
      </a:lvl1pPr>
      <a:lvl2pPr marL="685800" marR="0" lvl="1" indent="-228600" algn="l" defTabSz="914400" rtl="0" fontAlgn="auto" hangingPunct="1">
        <a:lnSpc>
          <a:spcPct val="90%"/>
        </a:lnSpc>
        <a:spcBef>
          <a:spcPts val="500"/>
        </a:spcBef>
        <a:spcAft>
          <a:spcPts val="0"/>
        </a:spcAft>
        <a:buSzPct val="1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
        </a:lnSpc>
        <a:spcBef>
          <a:spcPts val="500"/>
        </a:spcBef>
        <a:spcAft>
          <a:spcPts val="0"/>
        </a:spcAft>
        <a:buSzPct val="1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
        </a:lnSpc>
        <a:spcBef>
          <a:spcPts val="500"/>
        </a:spcBef>
        <a:spcAft>
          <a:spcPts val="0"/>
        </a:spcAft>
        <a:buSzPct val="1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
        </a:lnSpc>
        <a:spcBef>
          <a:spcPts val="500"/>
        </a:spcBef>
        <a:spcAft>
          <a:spcPts val="0"/>
        </a:spcAft>
        <a:buSzPct val="1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2" Type="http://purl.oclc.org/ooxml/officeDocument/relationships/notesSlide" Target="../notesSlides/notesSlide8.xml"/><Relationship Id="rId1" Type="http://purl.oclc.org/ooxml/officeDocument/relationships/slideLayout" Target="../slideLayouts/slideLayout20.xml"/></Relationships>
</file>

<file path=ppt/slides/_rels/slide11.xml.rels><?xml version="1.0" encoding="UTF-8" standalone="yes"?>
<Relationships xmlns="http://schemas.openxmlformats.org/package/2006/relationships"><Relationship Id="rId3" Type="http://purl.oclc.org/ooxml/officeDocument/relationships/image" Target="../media/image23.png"/><Relationship Id="rId7" Type="http://purl.oclc.org/ooxml/officeDocument/relationships/image" Target="../media/image27.png"/><Relationship Id="rId2" Type="http://purl.oclc.org/ooxml/officeDocument/relationships/image" Target="../media/image22.png"/><Relationship Id="rId1" Type="http://purl.oclc.org/ooxml/officeDocument/relationships/slideLayout" Target="../slideLayouts/slideLayout4.xml"/><Relationship Id="rId6" Type="http://purl.oclc.org/ooxml/officeDocument/relationships/image" Target="../media/image26.png"/><Relationship Id="rId5" Type="http://purl.oclc.org/ooxml/officeDocument/relationships/image" Target="../media/image25.png"/><Relationship Id="rId4" Type="http://purl.oclc.org/ooxml/officeDocument/relationships/image" Target="../media/image24.png"/></Relationships>
</file>

<file path=ppt/slides/_rels/slide12.xml.rels><?xml version="1.0" encoding="UTF-8" standalone="yes"?>
<Relationships xmlns="http://schemas.openxmlformats.org/package/2006/relationships"><Relationship Id="rId3" Type="http://purl.oclc.org/ooxml/officeDocument/relationships/image" Target="../media/image28.png"/><Relationship Id="rId2" Type="http://purl.oclc.org/ooxml/officeDocument/relationships/notesSlide" Target="../notesSlides/notesSlide9.xml"/><Relationship Id="rId1" Type="http://purl.oclc.org/ooxml/officeDocument/relationships/slideLayout" Target="../slideLayouts/slideLayout2.xml"/></Relationships>
</file>

<file path=ppt/slides/_rels/slide13.xml.rels><?xml version="1.0" encoding="UTF-8" standalone="yes"?>
<Relationships xmlns="http://schemas.openxmlformats.org/package/2006/relationships"><Relationship Id="rId3" Type="http://purl.oclc.org/ooxml/officeDocument/relationships/image" Target="../media/image29.png"/><Relationship Id="rId2" Type="http://purl.oclc.org/ooxml/officeDocument/relationships/notesSlide" Target="../notesSlides/notesSlide10.xml"/><Relationship Id="rId1" Type="http://purl.oclc.org/ooxml/officeDocument/relationships/slideLayout" Target="../slideLayouts/slideLayout7.xml"/></Relationships>
</file>

<file path=ppt/slides/_rels/slide14.xml.rels><?xml version="1.0" encoding="UTF-8" standalone="yes"?>
<Relationships xmlns="http://schemas.openxmlformats.org/package/2006/relationships"><Relationship Id="rId3" Type="http://purl.oclc.org/ooxml/officeDocument/relationships/image" Target="../media/image30.png"/><Relationship Id="rId2" Type="http://purl.oclc.org/ooxml/officeDocument/relationships/notesSlide" Target="../notesSlides/notesSlide11.xml"/><Relationship Id="rId1" Type="http://purl.oclc.org/ooxml/officeDocument/relationships/slideLayout" Target="../slideLayouts/slideLayout4.xml"/><Relationship Id="rId5" Type="http://purl.oclc.org/ooxml/officeDocument/relationships/image" Target="../media/image32.svg"/><Relationship Id="rId4" Type="http://purl.oclc.org/ooxml/officeDocument/relationships/image" Target="../media/image31.png"/></Relationships>
</file>

<file path=ppt/slides/_rels/slide15.xml.rels><?xml version="1.0" encoding="UTF-8" standalone="yes"?>
<Relationships xmlns="http://schemas.openxmlformats.org/package/2006/relationships"><Relationship Id="rId3" Type="http://purl.oclc.org/ooxml/officeDocument/relationships/image" Target="../media/image33.png"/><Relationship Id="rId2" Type="http://purl.oclc.org/ooxml/officeDocument/relationships/notesSlide" Target="../notesSlides/notesSlide12.xml"/><Relationship Id="rId1" Type="http://purl.oclc.org/ooxml/officeDocument/relationships/slideLayout" Target="../slideLayouts/slideLayout4.xml"/><Relationship Id="rId4" Type="http://purl.oclc.org/ooxml/officeDocument/relationships/image" Target="../media/image34.png"/></Relationships>
</file>

<file path=ppt/slides/_rels/slide16.xml.rels><?xml version="1.0" encoding="UTF-8" standalone="yes"?>
<Relationships xmlns="http://schemas.openxmlformats.org/package/2006/relationships"><Relationship Id="rId2" Type="http://purl.oclc.org/ooxml/officeDocument/relationships/image" Target="../media/image35.png"/><Relationship Id="rId1" Type="http://purl.oclc.org/ooxml/officeDocument/relationships/slideLayout" Target="../slideLayouts/slideLayout19.xml"/></Relationships>
</file>

<file path=ppt/slides/_rels/slide17.xml.rels><?xml version="1.0" encoding="UTF-8" standalone="yes"?>
<Relationships xmlns="http://schemas.openxmlformats.org/package/2006/relationships"><Relationship Id="rId8" Type="http://purl.oclc.org/ooxml/officeDocument/relationships/image" Target="../media/image42.png"/><Relationship Id="rId13" Type="http://purl.oclc.org/ooxml/officeDocument/relationships/image" Target="../media/image47.png"/><Relationship Id="rId18" Type="http://purl.oclc.org/ooxml/officeDocument/relationships/image" Target="../media/image52.png"/><Relationship Id="rId3" Type="http://purl.oclc.org/ooxml/officeDocument/relationships/image" Target="../media/image37.png"/><Relationship Id="rId21" Type="http://purl.oclc.org/ooxml/officeDocument/relationships/image" Target="../media/image55.png"/><Relationship Id="rId7" Type="http://purl.oclc.org/ooxml/officeDocument/relationships/image" Target="../media/image41.png"/><Relationship Id="rId12" Type="http://purl.oclc.org/ooxml/officeDocument/relationships/image" Target="../media/image46.png"/><Relationship Id="rId17" Type="http://purl.oclc.org/ooxml/officeDocument/relationships/image" Target="../media/image51.svg"/><Relationship Id="rId2" Type="http://purl.oclc.org/ooxml/officeDocument/relationships/image" Target="../media/image36.png"/><Relationship Id="rId16" Type="http://purl.oclc.org/ooxml/officeDocument/relationships/image" Target="../media/image50.png"/><Relationship Id="rId20" Type="http://purl.oclc.org/ooxml/officeDocument/relationships/image" Target="../media/image54.svg"/><Relationship Id="rId1" Type="http://purl.oclc.org/ooxml/officeDocument/relationships/slideLayout" Target="../slideLayouts/slideLayout7.xml"/><Relationship Id="rId6" Type="http://purl.oclc.org/ooxml/officeDocument/relationships/image" Target="../media/image40.png"/><Relationship Id="rId11" Type="http://purl.oclc.org/ooxml/officeDocument/relationships/image" Target="../media/image45.png"/><Relationship Id="rId5" Type="http://purl.oclc.org/ooxml/officeDocument/relationships/image" Target="../media/image39.svg"/><Relationship Id="rId15" Type="http://purl.oclc.org/ooxml/officeDocument/relationships/image" Target="../media/image49.svg"/><Relationship Id="rId10" Type="http://purl.oclc.org/ooxml/officeDocument/relationships/image" Target="../media/image44.png"/><Relationship Id="rId19" Type="http://purl.oclc.org/ooxml/officeDocument/relationships/image" Target="../media/image53.png"/><Relationship Id="rId4" Type="http://purl.oclc.org/ooxml/officeDocument/relationships/image" Target="../media/image38.png"/><Relationship Id="rId9" Type="http://purl.oclc.org/ooxml/officeDocument/relationships/image" Target="../media/image43.png"/><Relationship Id="rId14" Type="http://purl.oclc.org/ooxml/officeDocument/relationships/image" Target="../media/image48.png"/><Relationship Id="rId22" Type="http://purl.oclc.org/ooxml/officeDocument/relationships/image" Target="../media/image56.png"/></Relationships>
</file>

<file path=ppt/slides/_rels/slide18.xml.rels><?xml version="1.0" encoding="UTF-8" standalone="yes"?>
<Relationships xmlns="http://schemas.openxmlformats.org/package/2006/relationships"><Relationship Id="rId3" Type="http://purl.oclc.org/ooxml/officeDocument/relationships/image" Target="../media/image57.png"/><Relationship Id="rId2" Type="http://purl.oclc.org/ooxml/officeDocument/relationships/notesSlide" Target="../notesSlides/notesSlide13.xml"/><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2" Type="http://purl.oclc.org/ooxml/officeDocument/relationships/image" Target="../media/image58.png"/><Relationship Id="rId1" Type="http://purl.oclc.org/ooxml/officeDocument/relationships/slideLayout" Target="../slideLayouts/slideLayout19.xml"/></Relationships>
</file>

<file path=ppt/slides/_rels/slide2.xml.rels><?xml version="1.0" encoding="UTF-8" standalone="yes"?>
<Relationships xmlns="http://schemas.openxmlformats.org/package/2006/relationships"><Relationship Id="rId3" Type="http://purl.oclc.org/ooxml/officeDocument/relationships/image" Target="../media/image3.png"/><Relationship Id="rId7" Type="http://purl.oclc.org/ooxml/officeDocument/relationships/image" Target="../media/image7.png"/><Relationship Id="rId2" Type="http://purl.oclc.org/ooxml/officeDocument/relationships/image" Target="../media/image2.png"/><Relationship Id="rId1" Type="http://purl.oclc.org/ooxml/officeDocument/relationships/slideLayout" Target="../slideLayouts/slideLayout2.xml"/><Relationship Id="rId6" Type="http://purl.oclc.org/ooxml/officeDocument/relationships/image" Target="../media/image6.png"/><Relationship Id="rId5" Type="http://purl.oclc.org/ooxml/officeDocument/relationships/image" Target="../media/image5.png"/><Relationship Id="rId4" Type="http://purl.oclc.org/ooxml/officeDocument/relationships/image" Target="../media/image4.png"/></Relationships>
</file>

<file path=ppt/slides/_rels/slide20.xml.rels><?xml version="1.0" encoding="UTF-8" standalone="yes"?>
<Relationships xmlns="http://schemas.openxmlformats.org/package/2006/relationships"><Relationship Id="rId2" Type="http://purl.oclc.org/ooxml/officeDocument/relationships/notesSlide" Target="../notesSlides/notesSlide14.xml"/><Relationship Id="rId1" Type="http://purl.oclc.org/ooxml/officeDocument/relationships/slideLayout" Target="../slideLayouts/slideLayout4.xml"/></Relationships>
</file>

<file path=ppt/slides/_rels/slide21.xml.rels><?xml version="1.0" encoding="UTF-8" standalone="yes"?>
<Relationships xmlns="http://schemas.openxmlformats.org/package/2006/relationships"><Relationship Id="rId2" Type="http://purl.oclc.org/ooxml/officeDocument/relationships/notesSlide" Target="../notesSlides/notesSlide15.xml"/><Relationship Id="rId1" Type="http://purl.oclc.org/ooxml/officeDocument/relationships/slideLayout" Target="../slideLayouts/slideLayout4.xml"/></Relationships>
</file>

<file path=ppt/slides/_rels/slide22.xml.rels><?xml version="1.0" encoding="UTF-8" standalone="yes"?>
<Relationships xmlns="http://schemas.openxmlformats.org/package/2006/relationships"><Relationship Id="rId2" Type="http://purl.oclc.org/ooxml/officeDocument/relationships/notesSlide" Target="../notesSlides/notesSlide16.xml"/><Relationship Id="rId1" Type="http://purl.oclc.org/ooxml/officeDocument/relationships/slideLayout" Target="../slideLayouts/slideLayout20.xml"/></Relationships>
</file>

<file path=ppt/slides/_rels/slide23.xml.rels><?xml version="1.0" encoding="UTF-8" standalone="yes"?>
<Relationships xmlns="http://schemas.openxmlformats.org/package/2006/relationships"><Relationship Id="rId2" Type="http://purl.oclc.org/ooxml/officeDocument/relationships/image" Target="../media/image59.png"/><Relationship Id="rId1" Type="http://purl.oclc.org/ooxml/officeDocument/relationships/slideLayout" Target="../slideLayouts/slideLayout8.xml"/></Relationships>
</file>

<file path=ppt/slides/_rels/slide24.xml.rels><?xml version="1.0" encoding="UTF-8" standalone="yes"?>
<Relationships xmlns="http://schemas.openxmlformats.org/package/2006/relationships"><Relationship Id="rId2" Type="http://purl.oclc.org/ooxml/officeDocument/relationships/image" Target="../media/image60.png"/><Relationship Id="rId1" Type="http://purl.oclc.org/ooxml/officeDocument/relationships/slideLayout" Target="../slideLayouts/slideLayout8.xml"/></Relationships>
</file>

<file path=ppt/slides/_rels/slide25.xml.rels><?xml version="1.0" encoding="UTF-8" standalone="yes"?>
<Relationships xmlns="http://schemas.openxmlformats.org/package/2006/relationships"><Relationship Id="rId2" Type="http://purl.oclc.org/ooxml/officeDocument/relationships/notesSlide" Target="../notesSlides/notesSlide17.xml"/><Relationship Id="rId1" Type="http://purl.oclc.org/ooxml/officeDocument/relationships/slideLayout" Target="../slideLayouts/slideLayout20.xml"/></Relationships>
</file>

<file path=ppt/slides/_rels/slide26.xml.rels><?xml version="1.0" encoding="UTF-8" standalone="yes"?>
<Relationships xmlns="http://schemas.openxmlformats.org/package/2006/relationships"><Relationship Id="rId3" Type="http://purl.oclc.org/ooxml/officeDocument/relationships/image" Target="../media/image62.png"/><Relationship Id="rId2" Type="http://purl.oclc.org/ooxml/officeDocument/relationships/image" Target="../media/image61.png"/><Relationship Id="rId1" Type="http://purl.oclc.org/ooxml/officeDocument/relationships/slideLayout" Target="../slideLayouts/slideLayout20.xml"/></Relationships>
</file>

<file path=ppt/slides/_rels/slide27.xml.rels><?xml version="1.0" encoding="UTF-8" standalone="yes"?>
<Relationships xmlns="http://schemas.openxmlformats.org/package/2006/relationships"><Relationship Id="rId2" Type="http://purl.oclc.org/ooxml/officeDocument/relationships/notesSlide" Target="../notesSlides/notesSlide18.xml"/><Relationship Id="rId1" Type="http://purl.oclc.org/ooxml/officeDocument/relationships/slideLayout" Target="../slideLayouts/slideLayout20.xml"/></Relationships>
</file>

<file path=ppt/slides/_rels/slide28.xml.rels><?xml version="1.0" encoding="UTF-8" standalone="yes"?>
<Relationships xmlns="http://schemas.openxmlformats.org/package/2006/relationships"><Relationship Id="rId2" Type="http://purl.oclc.org/ooxml/officeDocument/relationships/notesSlide" Target="../notesSlides/notesSlide19.xml"/><Relationship Id="rId1" Type="http://purl.oclc.org/ooxml/officeDocument/relationships/slideLayout" Target="../slideLayouts/slideLayout20.xml"/></Relationships>
</file>

<file path=ppt/slides/_rels/slide29.xml.rels><?xml version="1.0" encoding="UTF-8" standalone="yes"?>
<Relationships xmlns="http://schemas.openxmlformats.org/package/2006/relationships"><Relationship Id="rId3" Type="http://purl.oclc.org/ooxml/officeDocument/relationships/image" Target="../media/image63.png"/><Relationship Id="rId2" Type="http://purl.oclc.org/ooxml/officeDocument/relationships/notesSlide" Target="../notesSlides/notesSlide20.xml"/><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5.xml"/></Relationships>
</file>

<file path=ppt/slides/_rels/slide30.xml.rels><?xml version="1.0" encoding="UTF-8" standalone="yes"?>
<Relationships xmlns="http://schemas.openxmlformats.org/package/2006/relationships"><Relationship Id="rId3" Type="http://purl.oclc.org/ooxml/officeDocument/relationships/image" Target="../media/image65.png"/><Relationship Id="rId2" Type="http://purl.oclc.org/ooxml/officeDocument/relationships/image" Target="../media/image64.png"/><Relationship Id="rId1" Type="http://purl.oclc.org/ooxml/officeDocument/relationships/slideLayout" Target="../slideLayouts/slideLayout8.xml"/></Relationships>
</file>

<file path=ppt/slides/_rels/slide31.xml.rels><?xml version="1.0" encoding="UTF-8" standalone="yes"?>
<Relationships xmlns="http://schemas.openxmlformats.org/package/2006/relationships"><Relationship Id="rId3" Type="http://purl.oclc.org/ooxml/officeDocument/relationships/image" Target="../media/image64.png"/><Relationship Id="rId2" Type="http://purl.oclc.org/ooxml/officeDocument/relationships/notesSlide" Target="../notesSlides/notesSlide21.xml"/><Relationship Id="rId1" Type="http://purl.oclc.org/ooxml/officeDocument/relationships/slideLayout" Target="../slideLayouts/slideLayout13.xml"/><Relationship Id="rId4" Type="http://purl.oclc.org/ooxml/officeDocument/relationships/image" Target="../media/image65.png"/></Relationships>
</file>

<file path=ppt/slides/_rels/slide32.xml.rels><?xml version="1.0" encoding="UTF-8" standalone="yes"?>
<Relationships xmlns="http://schemas.openxmlformats.org/package/2006/relationships"><Relationship Id="rId3" Type="http://purl.oclc.org/ooxml/officeDocument/relationships/image" Target="../media/image66.png"/><Relationship Id="rId2" Type="http://purl.oclc.org/ooxml/officeDocument/relationships/notesSlide" Target="../notesSlides/notesSlide22.xml"/><Relationship Id="rId1" Type="http://purl.oclc.org/ooxml/officeDocument/relationships/slideLayout" Target="../slideLayouts/slideLayout13.xml"/><Relationship Id="rId4" Type="http://purl.oclc.org/ooxml/officeDocument/relationships/image" Target="../media/image67.png"/></Relationships>
</file>

<file path=ppt/slides/_rels/slide33.xml.rels><?xml version="1.0" encoding="UTF-8" standalone="yes"?>
<Relationships xmlns="http://schemas.openxmlformats.org/package/2006/relationships"><Relationship Id="rId3" Type="http://purl.oclc.org/ooxml/officeDocument/relationships/image" Target="../media/image68.png"/><Relationship Id="rId2" Type="http://purl.oclc.org/ooxml/officeDocument/relationships/notesSlide" Target="../notesSlides/notesSlide23.xml"/><Relationship Id="rId1" Type="http://purl.oclc.org/ooxml/officeDocument/relationships/slideLayout" Target="../slideLayouts/slideLayout13.xml"/><Relationship Id="rId4" Type="http://purl.oclc.org/ooxml/officeDocument/relationships/image" Target="../media/image69.png"/></Relationships>
</file>

<file path=ppt/slides/_rels/slide34.xml.rels><?xml version="1.0" encoding="UTF-8" standalone="yes"?>
<Relationships xmlns="http://schemas.openxmlformats.org/package/2006/relationships"><Relationship Id="rId3" Type="http://purl.oclc.org/ooxml/officeDocument/relationships/image" Target="../media/image70.png"/><Relationship Id="rId2" Type="http://purl.oclc.org/ooxml/officeDocument/relationships/notesSlide" Target="../notesSlides/notesSlide24.xml"/><Relationship Id="rId1" Type="http://purl.oclc.org/ooxml/officeDocument/relationships/slideLayout" Target="../slideLayouts/slideLayout13.xml"/><Relationship Id="rId4" Type="http://purl.oclc.org/ooxml/officeDocument/relationships/image" Target="../media/image71.png"/></Relationships>
</file>

<file path=ppt/slides/_rels/slide35.xml.rels><?xml version="1.0" encoding="UTF-8" standalone="yes"?>
<Relationships xmlns="http://schemas.openxmlformats.org/package/2006/relationships"><Relationship Id="rId3" Type="http://purl.oclc.org/ooxml/officeDocument/relationships/image" Target="../media/image72.png"/><Relationship Id="rId2" Type="http://purl.oclc.org/ooxml/officeDocument/relationships/notesSlide" Target="../notesSlides/notesSlide25.xml"/><Relationship Id="rId1" Type="http://purl.oclc.org/ooxml/officeDocument/relationships/slideLayout" Target="../slideLayouts/slideLayout13.xml"/><Relationship Id="rId4" Type="http://purl.oclc.org/ooxml/officeDocument/relationships/image" Target="../media/image73.png"/></Relationships>
</file>

<file path=ppt/slides/_rels/slide36.xml.rels><?xml version="1.0" encoding="UTF-8" standalone="yes"?>
<Relationships xmlns="http://schemas.openxmlformats.org/package/2006/relationships"><Relationship Id="rId1" Type="http://purl.oclc.org/ooxml/officeDocument/relationships/slideLayout" Target="../slideLayouts/slideLayout16.xml"/></Relationships>
</file>

<file path=ppt/slides/_rels/slide37.xml.rels><?xml version="1.0" encoding="UTF-8" standalone="yes"?>
<Relationships xmlns="http://schemas.openxmlformats.org/package/2006/relationships"><Relationship Id="rId3" Type="http://purl.oclc.org/ooxml/officeDocument/relationships/image" Target="../media/image74.png"/><Relationship Id="rId2" Type="http://purl.oclc.org/ooxml/officeDocument/relationships/notesSlide" Target="../notesSlides/notesSlide26.xml"/><Relationship Id="rId1" Type="http://purl.oclc.org/ooxml/officeDocument/relationships/slideLayout" Target="../slideLayouts/slideLayout2.xml"/></Relationships>
</file>

<file path=ppt/slides/_rels/slide38.xml.rels><?xml version="1.0" encoding="UTF-8" standalone="yes"?>
<Relationships xmlns="http://schemas.openxmlformats.org/package/2006/relationships"><Relationship Id="rId3" Type="http://purl.oclc.org/ooxml/officeDocument/relationships/image" Target="../media/image75.png"/><Relationship Id="rId2" Type="http://purl.oclc.org/ooxml/officeDocument/relationships/notesSlide" Target="../notesSlides/notesSlide27.xml"/><Relationship Id="rId1" Type="http://purl.oclc.org/ooxml/officeDocument/relationships/slideLayout" Target="../slideLayouts/slideLayout14.xml"/><Relationship Id="rId6" Type="http://purl.oclc.org/ooxml/officeDocument/relationships/image" Target="../media/image78.png"/><Relationship Id="rId5" Type="http://purl.oclc.org/ooxml/officeDocument/relationships/image" Target="../media/image77.png"/><Relationship Id="rId4" Type="http://purl.oclc.org/ooxml/officeDocument/relationships/image" Target="../media/image76.png"/></Relationships>
</file>

<file path=ppt/slides/_rels/slide39.xml.rels><?xml version="1.0" encoding="UTF-8" standalone="yes"?>
<Relationships xmlns="http://schemas.openxmlformats.org/package/2006/relationships"><Relationship Id="rId2" Type="http://purl.oclc.org/ooxml/officeDocument/relationships/image" Target="../media/image79.png"/><Relationship Id="rId1" Type="http://purl.oclc.org/ooxml/officeDocument/relationships/slideLayout" Target="../slideLayouts/slideLayout5.xml"/></Relationships>
</file>

<file path=ppt/slides/_rels/slide4.xml.rels><?xml version="1.0" encoding="UTF-8" standalone="yes"?>
<Relationships xmlns="http://schemas.openxmlformats.org/package/2006/relationships"><Relationship Id="rId3" Type="http://purl.oclc.org/ooxml/officeDocument/relationships/image" Target="../media/image9.png"/><Relationship Id="rId2" Type="http://purl.oclc.org/ooxml/officeDocument/relationships/image" Target="../media/image8.png"/><Relationship Id="rId1" Type="http://purl.oclc.org/ooxml/officeDocument/relationships/slideLayout" Target="../slideLayouts/slideLayout7.xml"/><Relationship Id="rId5" Type="http://purl.oclc.org/ooxml/officeDocument/relationships/image" Target="../media/image11.jpeg"/><Relationship Id="rId4" Type="http://purl.oclc.org/ooxml/officeDocument/relationships/image" Target="../media/image10.png"/></Relationships>
</file>

<file path=ppt/slides/_rels/slide40.xml.rels><?xml version="1.0" encoding="UTF-8" standalone="yes"?>
<Relationships xmlns="http://schemas.openxmlformats.org/package/2006/relationships"><Relationship Id="rId3" Type="http://purl.oclc.org/ooxml/officeDocument/relationships/hyperlink" Target="https://doi.org/10.1016/j.measen.2024.101026" TargetMode="External"/><Relationship Id="rId2" Type="http://purl.oclc.org/ooxml/officeDocument/relationships/hyperlink" Target="https://doi.org/10.22266/ijies2024.0430.25" TargetMode="External"/><Relationship Id="rId1" Type="http://purl.oclc.org/ooxml/officeDocument/relationships/slideLayout" Target="../slideLayouts/slideLayout8.xml"/><Relationship Id="rId6" Type="http://purl.oclc.org/ooxml/officeDocument/relationships/hyperlink" Target="https://www.kaggle.com/datasets/masoudnickparvar/brain-tumor-mri-dataset" TargetMode="External"/><Relationship Id="rId5" Type="http://purl.oclc.org/ooxml/officeDocument/relationships/hyperlink" Target="https://doi.org/10.1016/j.procs.2024.04.207" TargetMode="External"/><Relationship Id="rId4" Type="http://purl.oclc.org/ooxml/officeDocument/relationships/hyperlink" Target="https://www.sciencedirect.com/science/article/pii/S187705092400721X" TargetMode="External"/></Relationships>
</file>

<file path=ppt/slides/_rels/slide41.xml.rels><?xml version="1.0" encoding="UTF-8" standalone="yes"?>
<Relationships xmlns="http://schemas.openxmlformats.org/package/2006/relationships"><Relationship Id="rId2" Type="http://purl.oclc.org/ooxml/officeDocument/relationships/hyperlink" Target="https://ieeexplore.ieee.org/abstract/document/9798829/" TargetMode="External"/><Relationship Id="rId1" Type="http://purl.oclc.org/ooxml/officeDocument/relationships/slideLayout" Target="../slideLayouts/slideLayout8.xml"/></Relationships>
</file>

<file path=ppt/slides/_rels/slide42.xml.rels><?xml version="1.0" encoding="UTF-8" standalone="yes"?>
<Relationships xmlns="http://schemas.openxmlformats.org/package/2006/relationships"><Relationship Id="rId2" Type="http://purl.oclc.org/ooxml/officeDocument/relationships/notesSlide" Target="../notesSlides/notesSlide28.xml"/><Relationship Id="rId1" Type="http://purl.oclc.org/ooxml/officeDocument/relationships/slideLayout" Target="../slideLayouts/slideLayout21.xml"/></Relationships>
</file>

<file path=ppt/slides/_rels/slide5.xml.rels><?xml version="1.0" encoding="UTF-8" standalone="yes"?>
<Relationships xmlns="http://schemas.openxmlformats.org/package/2006/relationships"><Relationship Id="rId3" Type="http://purl.oclc.org/ooxml/officeDocument/relationships/image" Target="../media/image12.png"/><Relationship Id="rId2" Type="http://purl.oclc.org/ooxml/officeDocument/relationships/notesSlide" Target="../notesSlides/notesSlide3.xml"/><Relationship Id="rId1" Type="http://purl.oclc.org/ooxml/officeDocument/relationships/slideLayout" Target="../slideLayouts/slideLayout17.xml"/><Relationship Id="rId5" Type="http://purl.oclc.org/ooxml/officeDocument/relationships/image" Target="../media/image14.png"/><Relationship Id="rId4" Type="http://purl.oclc.org/ooxml/officeDocument/relationships/image" Target="../media/image13.png"/></Relationships>
</file>

<file path=ppt/slides/_rels/slide6.xml.rels><?xml version="1.0" encoding="UTF-8" standalone="yes"?>
<Relationships xmlns="http://schemas.openxmlformats.org/package/2006/relationships"><Relationship Id="rId3" Type="http://purl.oclc.org/ooxml/officeDocument/relationships/image" Target="../media/image15.png"/><Relationship Id="rId2" Type="http://purl.oclc.org/ooxml/officeDocument/relationships/notesSlide" Target="../notesSlides/notesSlide4.xml"/><Relationship Id="rId1" Type="http://purl.oclc.org/ooxml/officeDocument/relationships/slideLayout" Target="../slideLayouts/slideLayout13.xml"/><Relationship Id="rId4" Type="http://purl.oclc.org/ooxml/officeDocument/relationships/image" Target="../media/image16.svg"/></Relationships>
</file>

<file path=ppt/slides/_rels/slide7.xml.rels><?xml version="1.0" encoding="UTF-8" standalone="yes"?>
<Relationships xmlns="http://schemas.openxmlformats.org/package/2006/relationships"><Relationship Id="rId3" Type="http://purl.oclc.org/ooxml/officeDocument/relationships/image" Target="../media/image17.png"/><Relationship Id="rId2" Type="http://purl.oclc.org/ooxml/officeDocument/relationships/notesSlide" Target="../notesSlides/notesSlide5.xml"/><Relationship Id="rId1" Type="http://purl.oclc.org/ooxml/officeDocument/relationships/slideLayout" Target="../slideLayouts/slideLayout17.xml"/><Relationship Id="rId6" Type="http://purl.oclc.org/ooxml/officeDocument/relationships/image" Target="../media/image20.png"/><Relationship Id="rId5" Type="http://purl.oclc.org/ooxml/officeDocument/relationships/image" Target="../media/image19.png"/><Relationship Id="rId4" Type="http://purl.oclc.org/ooxml/officeDocument/relationships/image" Target="../media/image18.png"/></Relationships>
</file>

<file path=ppt/slides/_rels/slide8.xml.rels><?xml version="1.0" encoding="UTF-8" standalone="yes"?>
<Relationships xmlns="http://schemas.openxmlformats.org/package/2006/relationships"><Relationship Id="rId3" Type="http://purl.oclc.org/ooxml/officeDocument/relationships/image" Target="../media/image21.png"/><Relationship Id="rId2" Type="http://purl.oclc.org/ooxml/officeDocument/relationships/notesSlide" Target="../notesSlides/notesSlide6.xml"/><Relationship Id="rId1" Type="http://purl.oclc.org/ooxml/officeDocument/relationships/slideLayout" Target="../slideLayouts/slideLayout2.xml"/></Relationships>
</file>

<file path=ppt/slides/_rels/slide9.xml.rels><?xml version="1.0" encoding="UTF-8" standalone="yes"?>
<Relationships xmlns="http://schemas.openxmlformats.org/package/2006/relationships"><Relationship Id="rId2" Type="http://purl.oclc.org/ooxml/officeDocument/relationships/notesSlide" Target="../notesSlides/notesSlide7.xml"/><Relationship Id="rId1" Type="http://purl.oclc.org/ooxml/officeDocument/relationships/slideLayout" Target="../slideLayouts/slideLayout20.xml"/></Relationships>
</file>

<file path=ppt/slides/slide1.xml><?xml version="1.0" encoding="utf-8"?>
<p:sld xmlns:a="http://purl.oclc.org/ooxml/drawingml/main" xmlns:r="http://purl.oclc.org/ooxml/officeDocument/relationships" xmlns:p="http://purl.oclc.org/ooxml/presentationml/main">
  <p:cSld name="Slide1">
    <p:spTree>
      <p:nvGrpSpPr>
        <p:cNvPr id="1" name=""/>
        <p:cNvGrpSpPr/>
        <p:nvPr/>
      </p:nvGrpSpPr>
      <p:grpSpPr>
        <a:xfrm>
          <a:off x="0" y="0"/>
          <a:ext cx="0" cy="0"/>
          <a:chOff x="0" y="0"/>
          <a:chExt cx="0" cy="0"/>
        </a:xfrm>
      </p:grpSpPr>
      <p:sp>
        <p:nvSpPr>
          <p:cNvPr id="2" name="Google Shape;754;p28">
            <a:extLst>
              <a:ext uri="{FF2B5EF4-FFF2-40B4-BE49-F238E27FC236}">
                <a16:creationId xmlns:a16="http://schemas.microsoft.com/office/drawing/2014/main" id="{F0CF125E-38F8-1F51-C897-4C6A51C2D698}"/>
              </a:ext>
            </a:extLst>
          </p:cNvPr>
          <p:cNvSpPr/>
          <p:nvPr/>
        </p:nvSpPr>
        <p:spPr>
          <a:xfrm rot="900002">
            <a:off x="4848294" y="481534"/>
            <a:ext cx="4314989" cy="4418591"/>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755;p28">
            <a:extLst>
              <a:ext uri="{FF2B5EF4-FFF2-40B4-BE49-F238E27FC236}">
                <a16:creationId xmlns:a16="http://schemas.microsoft.com/office/drawing/2014/main" id="{1B1CEB51-8AA9-0077-1AFB-296855A718C5}"/>
              </a:ext>
            </a:extLst>
          </p:cNvPr>
          <p:cNvSpPr txBox="1">
            <a:spLocks noGrp="1"/>
          </p:cNvSpPr>
          <p:nvPr>
            <p:ph type="ctrTitle"/>
          </p:nvPr>
        </p:nvSpPr>
        <p:spPr>
          <a:xfrm>
            <a:off x="311627" y="480325"/>
            <a:ext cx="4704624" cy="2378701"/>
          </a:xfrm>
        </p:spPr>
        <p:txBody>
          <a:bodyPr anchor="ctr"/>
          <a:lstStyle/>
          <a:p>
            <a:pPr lvl="0"/>
            <a:r>
              <a:rPr lang="en-US" b="0"/>
              <a:t>Tumor</a:t>
            </a:r>
            <a:r>
              <a:rPr lang="en-US" b="0" i="1"/>
              <a:t>X</a:t>
            </a:r>
            <a:r>
              <a:rPr lang="en-US" b="0"/>
              <a:t>tract</a:t>
            </a:r>
            <a:endParaRPr lang="en-US"/>
          </a:p>
        </p:txBody>
      </p:sp>
      <p:grpSp>
        <p:nvGrpSpPr>
          <p:cNvPr id="4" name="Google Shape;757;p28">
            <a:extLst>
              <a:ext uri="{FF2B5EF4-FFF2-40B4-BE49-F238E27FC236}">
                <a16:creationId xmlns:a16="http://schemas.microsoft.com/office/drawing/2014/main" id="{9106E979-F0DC-F4A4-BA86-3C3B1B095EF7}"/>
              </a:ext>
            </a:extLst>
          </p:cNvPr>
          <p:cNvGrpSpPr/>
          <p:nvPr/>
        </p:nvGrpSpPr>
        <p:grpSpPr>
          <a:xfrm>
            <a:off x="5012685" y="809838"/>
            <a:ext cx="3852870" cy="3831235"/>
            <a:chOff x="5012685" y="809838"/>
            <a:chExt cx="3852870" cy="3831235"/>
          </a:xfrm>
        </p:grpSpPr>
        <p:grpSp>
          <p:nvGrpSpPr>
            <p:cNvPr id="5" name="Google Shape;758;p28">
              <a:extLst>
                <a:ext uri="{FF2B5EF4-FFF2-40B4-BE49-F238E27FC236}">
                  <a16:creationId xmlns:a16="http://schemas.microsoft.com/office/drawing/2014/main" id="{2A30DF5A-775D-A57F-3145-21393FC29774}"/>
                </a:ext>
              </a:extLst>
            </p:cNvPr>
            <p:cNvGrpSpPr/>
            <p:nvPr/>
          </p:nvGrpSpPr>
          <p:grpSpPr>
            <a:xfrm>
              <a:off x="5444529" y="1950662"/>
              <a:ext cx="2961650" cy="1959696"/>
              <a:chOff x="5444529" y="1950662"/>
              <a:chExt cx="2961650" cy="1959696"/>
            </a:xfrm>
          </p:grpSpPr>
          <p:grpSp>
            <p:nvGrpSpPr>
              <p:cNvPr id="6" name="Google Shape;759;p28">
                <a:extLst>
                  <a:ext uri="{FF2B5EF4-FFF2-40B4-BE49-F238E27FC236}">
                    <a16:creationId xmlns:a16="http://schemas.microsoft.com/office/drawing/2014/main" id="{CFEEDE5F-F1B2-E97E-2C85-A2B9B233DCDA}"/>
                  </a:ext>
                </a:extLst>
              </p:cNvPr>
              <p:cNvGrpSpPr/>
              <p:nvPr/>
            </p:nvGrpSpPr>
            <p:grpSpPr>
              <a:xfrm>
                <a:off x="6450232" y="3550167"/>
                <a:ext cx="1043385" cy="360191"/>
                <a:chOff x="6450232" y="3550167"/>
                <a:chExt cx="1043385" cy="360191"/>
              </a:xfrm>
            </p:grpSpPr>
            <p:sp>
              <p:nvSpPr>
                <p:cNvPr id="7" name="Google Shape;760;p28">
                  <a:extLst>
                    <a:ext uri="{FF2B5EF4-FFF2-40B4-BE49-F238E27FC236}">
                      <a16:creationId xmlns:a16="http://schemas.microsoft.com/office/drawing/2014/main" id="{A6ABEF23-F3BC-D20C-FFB3-B2F828B199B7}"/>
                    </a:ext>
                  </a:extLst>
                </p:cNvPr>
                <p:cNvSpPr/>
                <p:nvPr/>
              </p:nvSpPr>
              <p:spPr>
                <a:xfrm>
                  <a:off x="6753858" y="3550167"/>
                  <a:ext cx="436123" cy="320286"/>
                </a:xfrm>
                <a:custGeom>
                  <a:avLst/>
                  <a:gdLst>
                    <a:gd name="f0" fmla="val w"/>
                    <a:gd name="f1" fmla="val h"/>
                    <a:gd name="f2" fmla="val 0"/>
                    <a:gd name="f3" fmla="val 396621"/>
                    <a:gd name="f4" fmla="val 291274"/>
                    <a:gd name="f5" fmla="val 140304"/>
                    <a:gd name="f6" fmla="val 140017"/>
                    <a:gd name="f7" fmla="val 171926"/>
                    <a:gd name="f8" fmla="val 166402"/>
                    <a:gd name="f9" fmla="val 198120"/>
                    <a:gd name="f10" fmla="val 198311"/>
                    <a:gd name="f11" fmla="val 230220"/>
                    <a:gd name="f12" fmla="val 256413"/>
                    <a:gd name="f13" fmla="*/ f0 1 396621"/>
                    <a:gd name="f14" fmla="*/ f1 1 291274"/>
                    <a:gd name="f15" fmla="+- f4 0 f2"/>
                    <a:gd name="f16" fmla="+- f3 0 f2"/>
                    <a:gd name="f17" fmla="*/ f16 1 396621"/>
                    <a:gd name="f18" fmla="*/ f15 1 29127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96621" h="291274">
                      <a:moveTo>
                        <a:pt x="f3" y="f2"/>
                      </a:moveTo>
                      <a:lnTo>
                        <a:pt x="f3" y="f4"/>
                      </a:lnTo>
                      <a:lnTo>
                        <a:pt x="f2" y="f4"/>
                      </a:lnTo>
                      <a:lnTo>
                        <a:pt x="f2" y="f2"/>
                      </a:lnTo>
                      <a:lnTo>
                        <a:pt x="f5" y="f2"/>
                      </a:lnTo>
                      <a:lnTo>
                        <a:pt x="f5" y="f6"/>
                      </a:lnTo>
                      <a:cubicBezTo>
                        <a:pt x="f5" y="f7"/>
                        <a:pt x="f8" y="f9"/>
                        <a:pt x="f10" y="f9"/>
                      </a:cubicBezTo>
                      <a:cubicBezTo>
                        <a:pt x="f11" y="f9"/>
                        <a:pt x="f12" y="f7"/>
                        <a:pt x="f12" y="f6"/>
                      </a:cubicBezTo>
                      <a:lnTo>
                        <a:pt x="f12" y="f2"/>
                      </a:lnTo>
                      <a:lnTo>
                        <a:pt x="f3" y="f2"/>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761;p28">
                  <a:extLst>
                    <a:ext uri="{FF2B5EF4-FFF2-40B4-BE49-F238E27FC236}">
                      <a16:creationId xmlns:a16="http://schemas.microsoft.com/office/drawing/2014/main" id="{E2805F4F-F7AD-97B6-81D4-64BC270B520E}"/>
                    </a:ext>
                  </a:extLst>
                </p:cNvPr>
                <p:cNvSpPr/>
                <p:nvPr/>
              </p:nvSpPr>
              <p:spPr>
                <a:xfrm>
                  <a:off x="6753858" y="3550167"/>
                  <a:ext cx="154277" cy="64931"/>
                </a:xfrm>
                <a:custGeom>
                  <a:avLst/>
                  <a:gdLst>
                    <a:gd name="f0" fmla="val w"/>
                    <a:gd name="f1" fmla="val h"/>
                    <a:gd name="f2" fmla="val 0"/>
                    <a:gd name="f3" fmla="val 140303"/>
                    <a:gd name="f4" fmla="val 59054"/>
                    <a:gd name="f5" fmla="val 140304"/>
                    <a:gd name="f6" fmla="val 59055"/>
                    <a:gd name="f7" fmla="val 42862"/>
                    <a:gd name="f8" fmla="*/ f0 1 140303"/>
                    <a:gd name="f9" fmla="*/ f1 1 59054"/>
                    <a:gd name="f10" fmla="+- f4 0 f2"/>
                    <a:gd name="f11" fmla="+- f3 0 f2"/>
                    <a:gd name="f12" fmla="*/ f11 1 140303"/>
                    <a:gd name="f13" fmla="*/ f10 1 59054"/>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40303" h="59054">
                      <a:moveTo>
                        <a:pt x="f2" y="f2"/>
                      </a:moveTo>
                      <a:lnTo>
                        <a:pt x="f5" y="f2"/>
                      </a:lnTo>
                      <a:lnTo>
                        <a:pt x="f5" y="f6"/>
                      </a:lnTo>
                      <a:lnTo>
                        <a:pt x="f2" y="f7"/>
                      </a:lnTo>
                      <a:lnTo>
                        <a:pt x="f2"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 name="Google Shape;762;p28">
                  <a:extLst>
                    <a:ext uri="{FF2B5EF4-FFF2-40B4-BE49-F238E27FC236}">
                      <a16:creationId xmlns:a16="http://schemas.microsoft.com/office/drawing/2014/main" id="{EEE90224-867A-498C-12C0-D2301EB94261}"/>
                    </a:ext>
                  </a:extLst>
                </p:cNvPr>
                <p:cNvSpPr/>
                <p:nvPr/>
              </p:nvSpPr>
              <p:spPr>
                <a:xfrm>
                  <a:off x="7035814" y="3550167"/>
                  <a:ext cx="154167" cy="97191"/>
                </a:xfrm>
                <a:custGeom>
                  <a:avLst/>
                  <a:gdLst>
                    <a:gd name="f0" fmla="val w"/>
                    <a:gd name="f1" fmla="val h"/>
                    <a:gd name="f2" fmla="val 0"/>
                    <a:gd name="f3" fmla="val 140207"/>
                    <a:gd name="f4" fmla="val 88391"/>
                    <a:gd name="f5" fmla="val 140208"/>
                    <a:gd name="f6" fmla="val 88392"/>
                    <a:gd name="f7" fmla="val 72295"/>
                    <a:gd name="f8" fmla="*/ f0 1 140207"/>
                    <a:gd name="f9" fmla="*/ f1 1 88391"/>
                    <a:gd name="f10" fmla="+- f4 0 f2"/>
                    <a:gd name="f11" fmla="+- f3 0 f2"/>
                    <a:gd name="f12" fmla="*/ f11 1 140207"/>
                    <a:gd name="f13" fmla="*/ f10 1 88391"/>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140207" h="88391">
                      <a:moveTo>
                        <a:pt x="f5" y="f2"/>
                      </a:moveTo>
                      <a:lnTo>
                        <a:pt x="f5" y="f6"/>
                      </a:lnTo>
                      <a:lnTo>
                        <a:pt x="f2" y="f7"/>
                      </a:lnTo>
                      <a:lnTo>
                        <a:pt x="f2" y="f2"/>
                      </a:lnTo>
                      <a:lnTo>
                        <a:pt x="f5"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763;p28">
                  <a:extLst>
                    <a:ext uri="{FF2B5EF4-FFF2-40B4-BE49-F238E27FC236}">
                      <a16:creationId xmlns:a16="http://schemas.microsoft.com/office/drawing/2014/main" id="{CEFB54B2-CA0C-8384-7C21-5E8378F396D0}"/>
                    </a:ext>
                  </a:extLst>
                </p:cNvPr>
                <p:cNvSpPr/>
                <p:nvPr/>
              </p:nvSpPr>
              <p:spPr>
                <a:xfrm>
                  <a:off x="6450232" y="3866897"/>
                  <a:ext cx="1043385" cy="43461"/>
                </a:xfrm>
                <a:custGeom>
                  <a:avLst/>
                  <a:gdLst>
                    <a:gd name="f0" fmla="val w"/>
                    <a:gd name="f1" fmla="val h"/>
                    <a:gd name="f2" fmla="val 0"/>
                    <a:gd name="f3" fmla="val 948880"/>
                    <a:gd name="f4" fmla="val 39528"/>
                    <a:gd name="f5" fmla="val 39529"/>
                    <a:gd name="f6" fmla="*/ f0 1 948880"/>
                    <a:gd name="f7" fmla="*/ f1 1 39528"/>
                    <a:gd name="f8" fmla="+- f4 0 f2"/>
                    <a:gd name="f9" fmla="+- f3 0 f2"/>
                    <a:gd name="f10" fmla="*/ f9 1 948880"/>
                    <a:gd name="f11" fmla="*/ f8 1 3952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48880" h="39528">
                      <a:moveTo>
                        <a:pt x="f2" y="f2"/>
                      </a:moveTo>
                      <a:lnTo>
                        <a:pt x="f3" y="f2"/>
                      </a:lnTo>
                      <a:lnTo>
                        <a:pt x="f3" y="f5"/>
                      </a:lnTo>
                      <a:lnTo>
                        <a:pt x="f2" y="f5"/>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1" name="Google Shape;764;p28">
                <a:extLst>
                  <a:ext uri="{FF2B5EF4-FFF2-40B4-BE49-F238E27FC236}">
                    <a16:creationId xmlns:a16="http://schemas.microsoft.com/office/drawing/2014/main" id="{A56B0ABD-37E4-5BBE-EC11-8FB5770B2273}"/>
                  </a:ext>
                </a:extLst>
              </p:cNvPr>
              <p:cNvSpPr/>
              <p:nvPr/>
            </p:nvSpPr>
            <p:spPr>
              <a:xfrm>
                <a:off x="5444529" y="1950662"/>
                <a:ext cx="2961650" cy="1668560"/>
              </a:xfrm>
              <a:custGeom>
                <a:avLst/>
                <a:gdLst>
                  <a:gd name="f0" fmla="val w"/>
                  <a:gd name="f1" fmla="val h"/>
                  <a:gd name="f2" fmla="val 0"/>
                  <a:gd name="f3" fmla="val 2693384"/>
                  <a:gd name="f4" fmla="val 1517428"/>
                  <a:gd name="f5" fmla="val 107442"/>
                  <a:gd name="f6" fmla="val 1409890"/>
                  <a:gd name="f7" fmla="val 1469231"/>
                  <a:gd name="f8" fmla="val 2645283"/>
                  <a:gd name="f9" fmla="val 2585847"/>
                  <a:gd name="f10" fmla="val 107537"/>
                  <a:gd name="f11" fmla="val 48101"/>
                  <a:gd name="f12" fmla="*/ f0 1 2693384"/>
                  <a:gd name="f13" fmla="*/ f1 1 1517428"/>
                  <a:gd name="f14" fmla="+- f4 0 f2"/>
                  <a:gd name="f15" fmla="+- f3 0 f2"/>
                  <a:gd name="f16" fmla="*/ f15 1 2693384"/>
                  <a:gd name="f17" fmla="*/ f14 1 1517428"/>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693384" h="1517428">
                    <a:moveTo>
                      <a:pt x="f3" y="f5"/>
                    </a:moveTo>
                    <a:lnTo>
                      <a:pt x="f3" y="f6"/>
                    </a:lnTo>
                    <a:cubicBezTo>
                      <a:pt x="f3" y="f7"/>
                      <a:pt x="f8" y="f4"/>
                      <a:pt x="f9" y="f4"/>
                    </a:cubicBezTo>
                    <a:lnTo>
                      <a:pt x="f10" y="f4"/>
                    </a:lnTo>
                    <a:cubicBezTo>
                      <a:pt x="f11" y="f4"/>
                      <a:pt x="f2" y="f7"/>
                      <a:pt x="f2" y="f6"/>
                    </a:cubicBezTo>
                    <a:lnTo>
                      <a:pt x="f2" y="f5"/>
                    </a:lnTo>
                    <a:cubicBezTo>
                      <a:pt x="f2" y="f11"/>
                      <a:pt x="f11" y="f2"/>
                      <a:pt x="f10" y="f2"/>
                    </a:cubicBezTo>
                    <a:lnTo>
                      <a:pt x="f9" y="f2"/>
                    </a:lnTo>
                    <a:cubicBezTo>
                      <a:pt x="f8" y="f2"/>
                      <a:pt x="f3" y="f11"/>
                      <a:pt x="f3"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 name="Google Shape;765;p28">
                <a:extLst>
                  <a:ext uri="{FF2B5EF4-FFF2-40B4-BE49-F238E27FC236}">
                    <a16:creationId xmlns:a16="http://schemas.microsoft.com/office/drawing/2014/main" id="{F0252B3F-F129-9737-5040-D4A32BC09F23}"/>
                  </a:ext>
                </a:extLst>
              </p:cNvPr>
              <p:cNvSpPr/>
              <p:nvPr/>
            </p:nvSpPr>
            <p:spPr>
              <a:xfrm>
                <a:off x="5516017" y="2127360"/>
                <a:ext cx="2850760" cy="1336605"/>
              </a:xfrm>
              <a:custGeom>
                <a:avLst/>
                <a:gdLst>
                  <a:gd name="f0" fmla="val w"/>
                  <a:gd name="f1" fmla="val h"/>
                  <a:gd name="f2" fmla="val 0"/>
                  <a:gd name="f3" fmla="val 2693384"/>
                  <a:gd name="f4" fmla="val 1223295"/>
                  <a:gd name="f5" fmla="val 1223296"/>
                  <a:gd name="f6" fmla="*/ f0 1 2693384"/>
                  <a:gd name="f7" fmla="*/ f1 1 1223295"/>
                  <a:gd name="f8" fmla="+- f4 0 f2"/>
                  <a:gd name="f9" fmla="+- f3 0 f2"/>
                  <a:gd name="f10" fmla="*/ f9 1 2693384"/>
                  <a:gd name="f11" fmla="*/ f8 1 122329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693384" h="1223295">
                    <a:moveTo>
                      <a:pt x="f2" y="f2"/>
                    </a:moveTo>
                    <a:lnTo>
                      <a:pt x="f3" y="f2"/>
                    </a:lnTo>
                    <a:lnTo>
                      <a:pt x="f3" y="f5"/>
                    </a:lnTo>
                    <a:lnTo>
                      <a:pt x="f2" y="f5"/>
                    </a:ln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766;p28">
                <a:extLst>
                  <a:ext uri="{FF2B5EF4-FFF2-40B4-BE49-F238E27FC236}">
                    <a16:creationId xmlns:a16="http://schemas.microsoft.com/office/drawing/2014/main" id="{83F77550-4C7B-0F91-9884-D4012BE74C69}"/>
                  </a:ext>
                </a:extLst>
              </p:cNvPr>
              <p:cNvSpPr/>
              <p:nvPr/>
            </p:nvSpPr>
            <p:spPr>
              <a:xfrm>
                <a:off x="6930137" y="3455801"/>
                <a:ext cx="83576" cy="83576"/>
              </a:xfrm>
              <a:custGeom>
                <a:avLst/>
                <a:gdLst>
                  <a:gd name="f0" fmla="val w"/>
                  <a:gd name="f1" fmla="val h"/>
                  <a:gd name="f2" fmla="val 0"/>
                  <a:gd name="f3" fmla="val 76009"/>
                  <a:gd name="f4" fmla="val 38005"/>
                  <a:gd name="f5" fmla="val 58960"/>
                  <a:gd name="f6" fmla="val 59055"/>
                  <a:gd name="f7" fmla="val 76010"/>
                  <a:gd name="f8" fmla="val 16955"/>
                  <a:gd name="f9" fmla="val 16954"/>
                  <a:gd name="f10" fmla="*/ f0 1 76009"/>
                  <a:gd name="f11" fmla="*/ f1 1 76009"/>
                  <a:gd name="f12" fmla="+- f3 0 f2"/>
                  <a:gd name="f13" fmla="*/ f12 1 76009"/>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76009" h="76009">
                    <a:moveTo>
                      <a:pt x="f3" y="f4"/>
                    </a:moveTo>
                    <a:cubicBezTo>
                      <a:pt x="f3" y="f5"/>
                      <a:pt x="f6" y="f7"/>
                      <a:pt x="f4" y="f7"/>
                    </a:cubicBezTo>
                    <a:cubicBezTo>
                      <a:pt x="f8" y="f7"/>
                      <a:pt x="f2" y="f6"/>
                      <a:pt x="f2" y="f4"/>
                    </a:cubicBezTo>
                    <a:cubicBezTo>
                      <a:pt x="f2" y="f9"/>
                      <a:pt x="f8" y="f2"/>
                      <a:pt x="f4" y="f2"/>
                    </a:cubicBezTo>
                    <a:cubicBezTo>
                      <a:pt x="f6" y="f2"/>
                      <a:pt x="f3" y="f9"/>
                      <a:pt x="f3" y="f4"/>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767;p28">
              <a:extLst>
                <a:ext uri="{FF2B5EF4-FFF2-40B4-BE49-F238E27FC236}">
                  <a16:creationId xmlns:a16="http://schemas.microsoft.com/office/drawing/2014/main" id="{2E1D7701-E44F-2EF4-E369-CCDA755F586C}"/>
                </a:ext>
              </a:extLst>
            </p:cNvPr>
            <p:cNvGrpSpPr/>
            <p:nvPr/>
          </p:nvGrpSpPr>
          <p:grpSpPr>
            <a:xfrm>
              <a:off x="6144813" y="809838"/>
              <a:ext cx="1654423" cy="835907"/>
              <a:chOff x="6144813" y="809838"/>
              <a:chExt cx="1654423" cy="835907"/>
            </a:xfrm>
          </p:grpSpPr>
          <p:sp>
            <p:nvSpPr>
              <p:cNvPr id="15" name="Google Shape;768;p28">
                <a:extLst>
                  <a:ext uri="{FF2B5EF4-FFF2-40B4-BE49-F238E27FC236}">
                    <a16:creationId xmlns:a16="http://schemas.microsoft.com/office/drawing/2014/main" id="{5183A152-995F-B624-0F3B-78124A66675A}"/>
                  </a:ext>
                </a:extLst>
              </p:cNvPr>
              <p:cNvSpPr/>
              <p:nvPr/>
            </p:nvSpPr>
            <p:spPr>
              <a:xfrm>
                <a:off x="6144813" y="809838"/>
                <a:ext cx="1654423" cy="835907"/>
              </a:xfrm>
              <a:custGeom>
                <a:avLst/>
                <a:gdLst>
                  <a:gd name="f0" fmla="val w"/>
                  <a:gd name="f1" fmla="val h"/>
                  <a:gd name="f2" fmla="val 0"/>
                  <a:gd name="f3" fmla="val 1504568"/>
                  <a:gd name="f4" fmla="val 760190"/>
                  <a:gd name="f5" fmla="val 1504379"/>
                  <a:gd name="f6" fmla="val 647414"/>
                  <a:gd name="f7" fmla="val 709708"/>
                  <a:gd name="f8" fmla="val 1453896"/>
                  <a:gd name="f9" fmla="val 1391602"/>
                  <a:gd name="f10" fmla="val 194881"/>
                  <a:gd name="f11" fmla="val 87249"/>
                  <a:gd name="f12" fmla="val 672941"/>
                  <a:gd name="f13" fmla="val 565309"/>
                  <a:gd name="f14" fmla="val 457676"/>
                  <a:gd name="f15" fmla="val 370522"/>
                  <a:gd name="f16" fmla="val 220027"/>
                  <a:gd name="f17" fmla="val 244126"/>
                  <a:gd name="f18" fmla="val 375285"/>
                  <a:gd name="f19" fmla="val 266223"/>
                  <a:gd name="f20" fmla="val 383953"/>
                  <a:gd name="f21" fmla="val 382714"/>
                  <a:gd name="f22" fmla="val 381381"/>
                  <a:gd name="f23" fmla="val 380047"/>
                  <a:gd name="f24" fmla="val 240030"/>
                  <a:gd name="f25" fmla="val 341947"/>
                  <a:gd name="f26" fmla="val 117729"/>
                  <a:gd name="f27" fmla="val 454628"/>
                  <a:gd name="f28" fmla="val 51816"/>
                  <a:gd name="f29" fmla="val 510921"/>
                  <a:gd name="f30" fmla="val 18859"/>
                  <a:gd name="f31" fmla="val 576453"/>
                  <a:gd name="f32" fmla="val 646366"/>
                  <a:gd name="f33" fmla="val 832009"/>
                  <a:gd name="f34" fmla="val 986504"/>
                  <a:gd name="f35" fmla="val 133064"/>
                  <a:gd name="f36" fmla="val 1019747"/>
                  <a:gd name="f37" fmla="val 309086"/>
                  <a:gd name="f38" fmla="val 1054989"/>
                  <a:gd name="f39" fmla="val 288893"/>
                  <a:gd name="f40" fmla="val 1095851"/>
                  <a:gd name="f41" fmla="val 277368"/>
                  <a:gd name="f42" fmla="val 1139476"/>
                  <a:gd name="f43" fmla="val 1272731"/>
                  <a:gd name="f44" fmla="val 1380839"/>
                  <a:gd name="f45" fmla="val 385477"/>
                  <a:gd name="f46" fmla="val 518731"/>
                  <a:gd name="f47" fmla="val 524256"/>
                  <a:gd name="f48" fmla="val 1380648"/>
                  <a:gd name="f49" fmla="val 529685"/>
                  <a:gd name="f50" fmla="val 1380268"/>
                  <a:gd name="f51" fmla="val 535114"/>
                  <a:gd name="f52" fmla="val 1384078"/>
                  <a:gd name="f53" fmla="val 534734"/>
                  <a:gd name="f54" fmla="val 1387887"/>
                  <a:gd name="f55" fmla="val 534543"/>
                  <a:gd name="f56" fmla="val 1391793"/>
                  <a:gd name="f57" fmla="val 1454086"/>
                  <a:gd name="f58" fmla="val 1504569"/>
                  <a:gd name="f59" fmla="val 585026"/>
                  <a:gd name="f60" fmla="val 647319"/>
                  <a:gd name="f61" fmla="*/ f0 1 1504568"/>
                  <a:gd name="f62" fmla="*/ f1 1 760190"/>
                  <a:gd name="f63" fmla="+- f4 0 f2"/>
                  <a:gd name="f64" fmla="+- f3 0 f2"/>
                  <a:gd name="f65" fmla="*/ f64 1 1504568"/>
                  <a:gd name="f66" fmla="*/ f63 1 760190"/>
                  <a:gd name="f67" fmla="*/ f2 1 f65"/>
                  <a:gd name="f68" fmla="*/ f3 1 f65"/>
                  <a:gd name="f69" fmla="*/ f2 1 f66"/>
                  <a:gd name="f70" fmla="*/ f4 1 f66"/>
                  <a:gd name="f71" fmla="*/ f67 f61 1"/>
                  <a:gd name="f72" fmla="*/ f68 f61 1"/>
                  <a:gd name="f73" fmla="*/ f70 f62 1"/>
                  <a:gd name="f74" fmla="*/ f69 f62 1"/>
                </a:gdLst>
                <a:ahLst/>
                <a:cxnLst>
                  <a:cxn ang="3cd4">
                    <a:pos x="hc" y="t"/>
                  </a:cxn>
                  <a:cxn ang="0">
                    <a:pos x="r" y="vc"/>
                  </a:cxn>
                  <a:cxn ang="cd4">
                    <a:pos x="hc" y="b"/>
                  </a:cxn>
                  <a:cxn ang="cd2">
                    <a:pos x="l" y="vc"/>
                  </a:cxn>
                </a:cxnLst>
                <a:rect l="f71" t="f74" r="f72" b="f73"/>
                <a:pathLst>
                  <a:path w="1504568" h="760190">
                    <a:moveTo>
                      <a:pt x="f5" y="f6"/>
                    </a:moveTo>
                    <a:cubicBezTo>
                      <a:pt x="f5" y="f7"/>
                      <a:pt x="f8" y="f4"/>
                      <a:pt x="f9" y="f4"/>
                    </a:cubicBezTo>
                    <a:lnTo>
                      <a:pt x="f10" y="f4"/>
                    </a:lnTo>
                    <a:cubicBezTo>
                      <a:pt x="f11" y="f4"/>
                      <a:pt x="f2" y="f12"/>
                      <a:pt x="f2" y="f13"/>
                    </a:cubicBezTo>
                    <a:cubicBezTo>
                      <a:pt x="f2" y="f14"/>
                      <a:pt x="f11" y="f15"/>
                      <a:pt x="f10" y="f15"/>
                    </a:cubicBezTo>
                    <a:cubicBezTo>
                      <a:pt x="f16" y="f15"/>
                      <a:pt x="f17" y="f18"/>
                      <a:pt x="f19" y="f20"/>
                    </a:cubicBezTo>
                    <a:cubicBezTo>
                      <a:pt x="f19" y="f21"/>
                      <a:pt x="f19" y="f22"/>
                      <a:pt x="f19" y="f23"/>
                    </a:cubicBezTo>
                    <a:cubicBezTo>
                      <a:pt x="f19" y="f24"/>
                      <a:pt x="f25" y="f26"/>
                      <a:pt x="f27" y="f28"/>
                    </a:cubicBezTo>
                    <a:cubicBezTo>
                      <a:pt x="f29" y="f30"/>
                      <a:pt x="f31" y="f2"/>
                      <a:pt x="f32" y="f2"/>
                    </a:cubicBezTo>
                    <a:cubicBezTo>
                      <a:pt x="f33" y="f2"/>
                      <a:pt x="f34" y="f35"/>
                      <a:pt x="f36" y="f37"/>
                    </a:cubicBezTo>
                    <a:cubicBezTo>
                      <a:pt x="f38" y="f39"/>
                      <a:pt x="f40" y="f41"/>
                      <a:pt x="f42" y="f41"/>
                    </a:cubicBezTo>
                    <a:cubicBezTo>
                      <a:pt x="f43" y="f41"/>
                      <a:pt x="f44" y="f45"/>
                      <a:pt x="f44" y="f46"/>
                    </a:cubicBezTo>
                    <a:cubicBezTo>
                      <a:pt x="f44" y="f47"/>
                      <a:pt x="f48" y="f49"/>
                      <a:pt x="f50" y="f51"/>
                    </a:cubicBezTo>
                    <a:cubicBezTo>
                      <a:pt x="f52" y="f53"/>
                      <a:pt x="f54" y="f55"/>
                      <a:pt x="f56" y="f55"/>
                    </a:cubicBezTo>
                    <a:cubicBezTo>
                      <a:pt x="f57" y="f55"/>
                      <a:pt x="f58" y="f59"/>
                      <a:pt x="f58" y="f60"/>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769;p28">
                <a:extLst>
                  <a:ext uri="{FF2B5EF4-FFF2-40B4-BE49-F238E27FC236}">
                    <a16:creationId xmlns:a16="http://schemas.microsoft.com/office/drawing/2014/main" id="{4306093F-3AA0-343A-040C-97F02CC7B5E8}"/>
                  </a:ext>
                </a:extLst>
              </p:cNvPr>
              <p:cNvSpPr/>
              <p:nvPr/>
            </p:nvSpPr>
            <p:spPr>
              <a:xfrm>
                <a:off x="6144813" y="865982"/>
                <a:ext cx="1014481" cy="779763"/>
              </a:xfrm>
              <a:custGeom>
                <a:avLst/>
                <a:gdLst>
                  <a:gd name="f0" fmla="val w"/>
                  <a:gd name="f1" fmla="val h"/>
                  <a:gd name="f2" fmla="val 0"/>
                  <a:gd name="f3" fmla="val 922591"/>
                  <a:gd name="f4" fmla="val 709136"/>
                  <a:gd name="f5" fmla="val 922305"/>
                  <a:gd name="f6" fmla="val 194881"/>
                  <a:gd name="f7" fmla="val 87249"/>
                  <a:gd name="f8" fmla="val 621887"/>
                  <a:gd name="f9" fmla="val 514255"/>
                  <a:gd name="f10" fmla="val 406622"/>
                  <a:gd name="f11" fmla="val 319468"/>
                  <a:gd name="f12" fmla="val 220027"/>
                  <a:gd name="f13" fmla="val 244126"/>
                  <a:gd name="f14" fmla="val 324231"/>
                  <a:gd name="f15" fmla="val 266223"/>
                  <a:gd name="f16" fmla="val 332899"/>
                  <a:gd name="f17" fmla="val 331660"/>
                  <a:gd name="f18" fmla="val 330327"/>
                  <a:gd name="f19" fmla="val 328993"/>
                  <a:gd name="f20" fmla="val 188976"/>
                  <a:gd name="f21" fmla="val 341947"/>
                  <a:gd name="f22" fmla="val 66675"/>
                  <a:gd name="f23" fmla="val 454628"/>
                  <a:gd name="f24" fmla="val 762"/>
                  <a:gd name="f25" fmla="val 515683"/>
                  <a:gd name="f26" fmla="+- 0 0 2286"/>
                  <a:gd name="f27" fmla="val 577024"/>
                  <a:gd name="f28" fmla="val 3429"/>
                  <a:gd name="f29" fmla="val 633984"/>
                  <a:gd name="f30" fmla="val 24860"/>
                  <a:gd name="f31" fmla="val 707803"/>
                  <a:gd name="f32" fmla="val 52768"/>
                  <a:gd name="f33" fmla="val 773239"/>
                  <a:gd name="f34" fmla="val 110109"/>
                  <a:gd name="f35" fmla="val 797052"/>
                  <a:gd name="f36" fmla="val 185261"/>
                  <a:gd name="f37" fmla="val 820864"/>
                  <a:gd name="f38" fmla="val 260509"/>
                  <a:gd name="f39" fmla="val 795433"/>
                  <a:gd name="f40" fmla="val 352425"/>
                  <a:gd name="f41" fmla="val 728472"/>
                  <a:gd name="f42" fmla="val 394144"/>
                  <a:gd name="f43" fmla="val 769334"/>
                  <a:gd name="f44" fmla="val 388430"/>
                  <a:gd name="f45" fmla="val 808863"/>
                  <a:gd name="f46" fmla="val 395002"/>
                  <a:gd name="f47" fmla="val 844010"/>
                  <a:gd name="f48" fmla="val 416433"/>
                  <a:gd name="f49" fmla="val 879157"/>
                  <a:gd name="f50" fmla="val 437864"/>
                  <a:gd name="f51" fmla="val 902970"/>
                  <a:gd name="f52" fmla="val 481298"/>
                  <a:gd name="f53" fmla="val 892302"/>
                  <a:gd name="f54" fmla="val 521113"/>
                  <a:gd name="f55" fmla="val 885730"/>
                  <a:gd name="f56" fmla="val 545782"/>
                  <a:gd name="f57" fmla="val 867156"/>
                  <a:gd name="f58" fmla="val 565975"/>
                  <a:gd name="f59" fmla="val 845629"/>
                  <a:gd name="f60" fmla="val 579787"/>
                  <a:gd name="f61" fmla="val 824769"/>
                  <a:gd name="f62" fmla="val 593217"/>
                  <a:gd name="f63" fmla="val 801148"/>
                  <a:gd name="f64" fmla="val 601408"/>
                  <a:gd name="f65" fmla="val 777621"/>
                  <a:gd name="f66" fmla="val 609314"/>
                  <a:gd name="f67" fmla="val 788479"/>
                  <a:gd name="f68" fmla="val 605790"/>
                  <a:gd name="f69" fmla="val 793623"/>
                  <a:gd name="f70" fmla="val 805910"/>
                  <a:gd name="f71" fmla="val 605314"/>
                  <a:gd name="f72" fmla="val 819055"/>
                  <a:gd name="f73" fmla="val 604742"/>
                  <a:gd name="f74" fmla="val 832961"/>
                  <a:gd name="f75" fmla="val 608457"/>
                  <a:gd name="f76" fmla="val 842010"/>
                  <a:gd name="f77" fmla="val 618077"/>
                  <a:gd name="f78" fmla="val 851059"/>
                  <a:gd name="f79" fmla="val 627698"/>
                  <a:gd name="f80" fmla="val 853440"/>
                  <a:gd name="f81" fmla="val 643890"/>
                  <a:gd name="f82" fmla="val 845153"/>
                  <a:gd name="f83" fmla="val 654082"/>
                  <a:gd name="f84" fmla="val 859727"/>
                  <a:gd name="f85" fmla="val 639699"/>
                  <a:gd name="f86" fmla="val 881919"/>
                  <a:gd name="f87" fmla="val 651510"/>
                  <a:gd name="f88" fmla="val 897541"/>
                  <a:gd name="f89" fmla="val 664845"/>
                  <a:gd name="f90" fmla="val 910971"/>
                  <a:gd name="f91" fmla="val 676180"/>
                  <a:gd name="f92" fmla="val 919067"/>
                  <a:gd name="f93" fmla="val 691991"/>
                  <a:gd name="f94" fmla="*/ f0 1 922591"/>
                  <a:gd name="f95" fmla="*/ f1 1 709136"/>
                  <a:gd name="f96" fmla="+- f4 0 f2"/>
                  <a:gd name="f97" fmla="+- f3 0 f2"/>
                  <a:gd name="f98" fmla="*/ f97 1 922591"/>
                  <a:gd name="f99" fmla="*/ f96 1 709136"/>
                  <a:gd name="f100" fmla="*/ f2 1 f98"/>
                  <a:gd name="f101" fmla="*/ f3 1 f98"/>
                  <a:gd name="f102" fmla="*/ f2 1 f99"/>
                  <a:gd name="f103" fmla="*/ f4 1 f99"/>
                  <a:gd name="f104" fmla="*/ f100 f94 1"/>
                  <a:gd name="f105" fmla="*/ f101 f94 1"/>
                  <a:gd name="f106" fmla="*/ f103 f95 1"/>
                  <a:gd name="f107" fmla="*/ f102 f95 1"/>
                </a:gdLst>
                <a:ahLst/>
                <a:cxnLst>
                  <a:cxn ang="3cd4">
                    <a:pos x="hc" y="t"/>
                  </a:cxn>
                  <a:cxn ang="0">
                    <a:pos x="r" y="vc"/>
                  </a:cxn>
                  <a:cxn ang="cd4">
                    <a:pos x="hc" y="b"/>
                  </a:cxn>
                  <a:cxn ang="cd2">
                    <a:pos x="l" y="vc"/>
                  </a:cxn>
                </a:cxnLst>
                <a:rect l="f104" t="f107" r="f105" b="f106"/>
                <a:pathLst>
                  <a:path w="922591" h="709136">
                    <a:moveTo>
                      <a:pt x="f5" y="f4"/>
                    </a:moveTo>
                    <a:lnTo>
                      <a:pt x="f6" y="f4"/>
                    </a:lnTo>
                    <a:cubicBezTo>
                      <a:pt x="f7" y="f4"/>
                      <a:pt x="f2" y="f8"/>
                      <a:pt x="f2" y="f9"/>
                    </a:cubicBezTo>
                    <a:cubicBezTo>
                      <a:pt x="f2" y="f10"/>
                      <a:pt x="f7" y="f11"/>
                      <a:pt x="f6" y="f11"/>
                    </a:cubicBezTo>
                    <a:cubicBezTo>
                      <a:pt x="f12" y="f11"/>
                      <a:pt x="f13" y="f14"/>
                      <a:pt x="f15" y="f16"/>
                    </a:cubicBezTo>
                    <a:cubicBezTo>
                      <a:pt x="f15" y="f17"/>
                      <a:pt x="f15" y="f18"/>
                      <a:pt x="f15" y="f19"/>
                    </a:cubicBezTo>
                    <a:cubicBezTo>
                      <a:pt x="f15" y="f20"/>
                      <a:pt x="f21" y="f22"/>
                      <a:pt x="f23" y="f24"/>
                    </a:cubicBezTo>
                    <a:cubicBezTo>
                      <a:pt x="f25" y="f26"/>
                      <a:pt x="f27" y="f28"/>
                      <a:pt x="f29" y="f30"/>
                    </a:cubicBezTo>
                    <a:cubicBezTo>
                      <a:pt x="f31" y="f32"/>
                      <a:pt x="f33" y="f34"/>
                      <a:pt x="f35" y="f36"/>
                    </a:cubicBezTo>
                    <a:cubicBezTo>
                      <a:pt x="f37" y="f38"/>
                      <a:pt x="f39" y="f40"/>
                      <a:pt x="f41" y="f42"/>
                    </a:cubicBezTo>
                    <a:cubicBezTo>
                      <a:pt x="f43" y="f44"/>
                      <a:pt x="f45" y="f46"/>
                      <a:pt x="f47" y="f48"/>
                    </a:cubicBezTo>
                    <a:cubicBezTo>
                      <a:pt x="f49" y="f50"/>
                      <a:pt x="f51" y="f52"/>
                      <a:pt x="f53" y="f54"/>
                    </a:cubicBezTo>
                    <a:cubicBezTo>
                      <a:pt x="f55" y="f56"/>
                      <a:pt x="f57" y="f58"/>
                      <a:pt x="f59" y="f60"/>
                    </a:cubicBezTo>
                    <a:cubicBezTo>
                      <a:pt x="f61" y="f62"/>
                      <a:pt x="f63" y="f64"/>
                      <a:pt x="f65" y="f66"/>
                    </a:cubicBezTo>
                    <a:cubicBezTo>
                      <a:pt x="f67" y="f68"/>
                      <a:pt x="f69" y="f68"/>
                      <a:pt x="f70" y="f71"/>
                    </a:cubicBezTo>
                    <a:cubicBezTo>
                      <a:pt x="f72" y="f73"/>
                      <a:pt x="f74" y="f75"/>
                      <a:pt x="f76" y="f77"/>
                    </a:cubicBezTo>
                    <a:cubicBezTo>
                      <a:pt x="f78" y="f79"/>
                      <a:pt x="f80" y="f81"/>
                      <a:pt x="f82" y="f83"/>
                    </a:cubicBezTo>
                    <a:cubicBezTo>
                      <a:pt x="f84" y="f85"/>
                      <a:pt x="f86" y="f87"/>
                      <a:pt x="f88" y="f89"/>
                    </a:cubicBezTo>
                    <a:cubicBezTo>
                      <a:pt x="f90" y="f91"/>
                      <a:pt x="f92" y="f93"/>
                      <a:pt x="f3" y="f4"/>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770;p28">
              <a:extLst>
                <a:ext uri="{FF2B5EF4-FFF2-40B4-BE49-F238E27FC236}">
                  <a16:creationId xmlns:a16="http://schemas.microsoft.com/office/drawing/2014/main" id="{39EF903C-BBC1-5683-A62E-E476093EE35E}"/>
                </a:ext>
              </a:extLst>
            </p:cNvPr>
            <p:cNvGrpSpPr/>
            <p:nvPr/>
          </p:nvGrpSpPr>
          <p:grpSpPr>
            <a:xfrm>
              <a:off x="8136175" y="1481474"/>
              <a:ext cx="387943" cy="273259"/>
              <a:chOff x="8136175" y="1481474"/>
              <a:chExt cx="387943" cy="273259"/>
            </a:xfrm>
          </p:grpSpPr>
          <p:sp>
            <p:nvSpPr>
              <p:cNvPr id="18" name="Google Shape;771;p28">
                <a:extLst>
                  <a:ext uri="{FF2B5EF4-FFF2-40B4-BE49-F238E27FC236}">
                    <a16:creationId xmlns:a16="http://schemas.microsoft.com/office/drawing/2014/main" id="{E4B55270-606C-03B1-9CFC-D3E2849B9580}"/>
                  </a:ext>
                </a:extLst>
              </p:cNvPr>
              <p:cNvSpPr/>
              <p:nvPr/>
            </p:nvSpPr>
            <p:spPr>
              <a:xfrm>
                <a:off x="8136175" y="1481474"/>
                <a:ext cx="387943" cy="273259"/>
              </a:xfrm>
              <a:custGeom>
                <a:avLst/>
                <a:gdLst>
                  <a:gd name="f0" fmla="val w"/>
                  <a:gd name="f1" fmla="val h"/>
                  <a:gd name="f2" fmla="val 0"/>
                  <a:gd name="f3" fmla="val 352805"/>
                  <a:gd name="f4" fmla="val 248507"/>
                  <a:gd name="f5" fmla="val 261938"/>
                  <a:gd name="f6" fmla="val 90868"/>
                  <a:gd name="f7" fmla="val 40862"/>
                  <a:gd name="f8" fmla="val 90869"/>
                  <a:gd name="f9" fmla="val 140875"/>
                  <a:gd name="f10" fmla="val 38100"/>
                  <a:gd name="f11" fmla="val 178879"/>
                  <a:gd name="f12" fmla="val 85725"/>
                  <a:gd name="f13" fmla="val 181642"/>
                  <a:gd name="f14" fmla="val 29527"/>
                  <a:gd name="f15" fmla="val 248508"/>
                  <a:gd name="f16" fmla="val 135445"/>
                  <a:gd name="f17" fmla="val 181833"/>
                  <a:gd name="f18" fmla="val 311944"/>
                  <a:gd name="f19" fmla="val 352806"/>
                  <a:gd name="f20" fmla="val 140970"/>
                  <a:gd name="f21" fmla="val 90964"/>
                  <a:gd name="f22" fmla="val 40958"/>
                  <a:gd name="f23" fmla="val 95"/>
                  <a:gd name="f24" fmla="*/ f0 1 352805"/>
                  <a:gd name="f25" fmla="*/ f1 1 248507"/>
                  <a:gd name="f26" fmla="+- f4 0 f2"/>
                  <a:gd name="f27" fmla="+- f3 0 f2"/>
                  <a:gd name="f28" fmla="*/ f27 1 352805"/>
                  <a:gd name="f29" fmla="*/ f26 1 248507"/>
                  <a:gd name="f30" fmla="*/ f2 1 f28"/>
                  <a:gd name="f31" fmla="*/ f3 1 f28"/>
                  <a:gd name="f32" fmla="*/ f2 1 f29"/>
                  <a:gd name="f33" fmla="*/ f4 1 f29"/>
                  <a:gd name="f34" fmla="*/ f30 f24 1"/>
                  <a:gd name="f35" fmla="*/ f31 f24 1"/>
                  <a:gd name="f36" fmla="*/ f33 f25 1"/>
                  <a:gd name="f37" fmla="*/ f32 f25 1"/>
                </a:gdLst>
                <a:ahLst/>
                <a:cxnLst>
                  <a:cxn ang="3cd4">
                    <a:pos x="hc" y="t"/>
                  </a:cxn>
                  <a:cxn ang="0">
                    <a:pos x="r" y="vc"/>
                  </a:cxn>
                  <a:cxn ang="cd4">
                    <a:pos x="hc" y="b"/>
                  </a:cxn>
                  <a:cxn ang="cd2">
                    <a:pos x="l" y="vc"/>
                  </a:cxn>
                </a:cxnLst>
                <a:rect l="f34" t="f37" r="f35" b="f36"/>
                <a:pathLst>
                  <a:path w="352805" h="248507">
                    <a:moveTo>
                      <a:pt x="f5" y="f2"/>
                    </a:moveTo>
                    <a:lnTo>
                      <a:pt x="f6" y="f2"/>
                    </a:lnTo>
                    <a:cubicBezTo>
                      <a:pt x="f7" y="f2"/>
                      <a:pt x="f2" y="f7"/>
                      <a:pt x="f2" y="f8"/>
                    </a:cubicBezTo>
                    <a:cubicBezTo>
                      <a:pt x="f2" y="f9"/>
                      <a:pt x="f10" y="f11"/>
                      <a:pt x="f12" y="f13"/>
                    </a:cubicBezTo>
                    <a:lnTo>
                      <a:pt x="f14" y="f15"/>
                    </a:lnTo>
                    <a:lnTo>
                      <a:pt x="f16" y="f17"/>
                    </a:lnTo>
                    <a:lnTo>
                      <a:pt x="f5" y="f17"/>
                    </a:lnTo>
                    <a:cubicBezTo>
                      <a:pt x="f18" y="f17"/>
                      <a:pt x="f19" y="f20"/>
                      <a:pt x="f19" y="f21"/>
                    </a:cubicBezTo>
                    <a:cubicBezTo>
                      <a:pt x="f19" y="f22"/>
                      <a:pt x="f18" y="f23"/>
                      <a:pt x="f5" y="f23"/>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772;p28">
                <a:extLst>
                  <a:ext uri="{FF2B5EF4-FFF2-40B4-BE49-F238E27FC236}">
                    <a16:creationId xmlns:a16="http://schemas.microsoft.com/office/drawing/2014/main" id="{754ED0D7-0A59-57B5-D3C7-2C7F4C80F667}"/>
                  </a:ext>
                </a:extLst>
              </p:cNvPr>
              <p:cNvSpPr/>
              <p:nvPr/>
            </p:nvSpPr>
            <p:spPr>
              <a:xfrm>
                <a:off x="8209492" y="1549139"/>
                <a:ext cx="241310" cy="64931"/>
              </a:xfrm>
              <a:custGeom>
                <a:avLst/>
                <a:gdLst>
                  <a:gd name="f0" fmla="val w"/>
                  <a:gd name="f1" fmla="val h"/>
                  <a:gd name="f2" fmla="val 0"/>
                  <a:gd name="f3" fmla="val 219455"/>
                  <a:gd name="f4" fmla="val 59054"/>
                  <a:gd name="f5" fmla="val 29527"/>
                  <a:gd name="f6" fmla="val 13239"/>
                  <a:gd name="f7" fmla="val 13240"/>
                  <a:gd name="f8" fmla="val 29528"/>
                  <a:gd name="f9" fmla="val 45815"/>
                  <a:gd name="f10" fmla="val 59055"/>
                  <a:gd name="f11" fmla="val 109728"/>
                  <a:gd name="f12" fmla="val 93440"/>
                  <a:gd name="f13" fmla="val 80200"/>
                  <a:gd name="f14" fmla="val 126016"/>
                  <a:gd name="f15" fmla="val 139255"/>
                  <a:gd name="f16" fmla="val 189929"/>
                  <a:gd name="f17" fmla="val 173641"/>
                  <a:gd name="f18" fmla="val 160401"/>
                  <a:gd name="f19" fmla="val 206216"/>
                  <a:gd name="f20" fmla="val 219456"/>
                  <a:gd name="f21" fmla="*/ f0 1 219455"/>
                  <a:gd name="f22" fmla="*/ f1 1 59054"/>
                  <a:gd name="f23" fmla="+- f4 0 f2"/>
                  <a:gd name="f24" fmla="+- f3 0 f2"/>
                  <a:gd name="f25" fmla="*/ f24 1 219455"/>
                  <a:gd name="f26" fmla="*/ f23 1 59054"/>
                  <a:gd name="f27" fmla="*/ f2 1 f25"/>
                  <a:gd name="f28" fmla="*/ f3 1 f25"/>
                  <a:gd name="f29" fmla="*/ f2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219455" h="59054">
                    <a:moveTo>
                      <a:pt x="f5" y="f2"/>
                    </a:moveTo>
                    <a:cubicBezTo>
                      <a:pt x="f6" y="f2"/>
                      <a:pt x="f2" y="f7"/>
                      <a:pt x="f2" y="f8"/>
                    </a:cubicBezTo>
                    <a:cubicBezTo>
                      <a:pt x="f2" y="f9"/>
                      <a:pt x="f6" y="f10"/>
                      <a:pt x="f5" y="f10"/>
                    </a:cubicBezTo>
                    <a:cubicBezTo>
                      <a:pt x="f9" y="f10"/>
                      <a:pt x="f10" y="f9"/>
                      <a:pt x="f10" y="f8"/>
                    </a:cubicBezTo>
                    <a:cubicBezTo>
                      <a:pt x="f10" y="f7"/>
                      <a:pt x="f9" y="f2"/>
                      <a:pt x="f5" y="f2"/>
                    </a:cubicBezTo>
                    <a:close/>
                    <a:moveTo>
                      <a:pt x="f11" y="f2"/>
                    </a:moveTo>
                    <a:cubicBezTo>
                      <a:pt x="f12" y="f2"/>
                      <a:pt x="f13" y="f7"/>
                      <a:pt x="f13" y="f8"/>
                    </a:cubicBezTo>
                    <a:cubicBezTo>
                      <a:pt x="f13" y="f9"/>
                      <a:pt x="f12" y="f10"/>
                      <a:pt x="f11" y="f10"/>
                    </a:cubicBezTo>
                    <a:cubicBezTo>
                      <a:pt x="f14" y="f10"/>
                      <a:pt x="f15" y="f9"/>
                      <a:pt x="f15" y="f8"/>
                    </a:cubicBezTo>
                    <a:cubicBezTo>
                      <a:pt x="f15" y="f7"/>
                      <a:pt x="f14" y="f2"/>
                      <a:pt x="f11" y="f2"/>
                    </a:cubicBezTo>
                    <a:close/>
                    <a:moveTo>
                      <a:pt x="f16" y="f2"/>
                    </a:moveTo>
                    <a:cubicBezTo>
                      <a:pt x="f17" y="f2"/>
                      <a:pt x="f18" y="f7"/>
                      <a:pt x="f18" y="f8"/>
                    </a:cubicBezTo>
                    <a:cubicBezTo>
                      <a:pt x="f18" y="f9"/>
                      <a:pt x="f17" y="f10"/>
                      <a:pt x="f16" y="f10"/>
                    </a:cubicBezTo>
                    <a:cubicBezTo>
                      <a:pt x="f19" y="f10"/>
                      <a:pt x="f20" y="f9"/>
                      <a:pt x="f20" y="f8"/>
                    </a:cubicBezTo>
                    <a:cubicBezTo>
                      <a:pt x="f20" y="f7"/>
                      <a:pt x="f19" y="f2"/>
                      <a:pt x="f16" y="f2"/>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20" name="Google Shape;773;p28">
              <a:extLst>
                <a:ext uri="{FF2B5EF4-FFF2-40B4-BE49-F238E27FC236}">
                  <a16:creationId xmlns:a16="http://schemas.microsoft.com/office/drawing/2014/main" id="{B0BBDF6E-DF58-D14C-F86D-2A2C62AD45CE}"/>
                </a:ext>
              </a:extLst>
            </p:cNvPr>
            <p:cNvSpPr/>
            <p:nvPr/>
          </p:nvSpPr>
          <p:spPr>
            <a:xfrm>
              <a:off x="7008190" y="1696431"/>
              <a:ext cx="10497" cy="432758"/>
            </a:xfrm>
            <a:custGeom>
              <a:avLst/>
              <a:gdLst>
                <a:gd name="f0" fmla="val w"/>
                <a:gd name="f1" fmla="val h"/>
                <a:gd name="f2" fmla="val 0"/>
                <a:gd name="f3" fmla="val 9525"/>
                <a:gd name="f4" fmla="val 392525"/>
                <a:gd name="f5" fmla="*/ f0 1 9525"/>
                <a:gd name="f6" fmla="*/ f1 1 392525"/>
                <a:gd name="f7" fmla="+- f4 0 f2"/>
                <a:gd name="f8" fmla="+- f3 0 f2"/>
                <a:gd name="f9" fmla="*/ f8 1 9525"/>
                <a:gd name="f10" fmla="*/ f7 1 392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392525">
                  <a:moveTo>
                    <a:pt x="f2" y="f2"/>
                  </a:moveTo>
                  <a:lnTo>
                    <a:pt x="f2" y="f4"/>
                  </a:lnTo>
                </a:path>
              </a:pathLst>
            </a:custGeom>
            <a:noFill/>
            <a:ln w="29900" cap="rnd">
              <a:solidFill>
                <a:srgbClr val="6F7082"/>
              </a:solidFill>
              <a:custDash>
                <a:ds d="600.013%" sp="0%"/>
                <a:ds d="400.007%"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21" name="Google Shape;774;p28">
              <a:extLst>
                <a:ext uri="{FF2B5EF4-FFF2-40B4-BE49-F238E27FC236}">
                  <a16:creationId xmlns:a16="http://schemas.microsoft.com/office/drawing/2014/main" id="{F745AD6F-5193-DF29-632A-436431A49123}"/>
                </a:ext>
              </a:extLst>
            </p:cNvPr>
            <p:cNvGrpSpPr/>
            <p:nvPr/>
          </p:nvGrpSpPr>
          <p:grpSpPr>
            <a:xfrm>
              <a:off x="5342500" y="2568997"/>
              <a:ext cx="27230" cy="532381"/>
              <a:chOff x="5342500" y="2568997"/>
              <a:chExt cx="27230" cy="532381"/>
            </a:xfrm>
          </p:grpSpPr>
          <p:sp>
            <p:nvSpPr>
              <p:cNvPr id="22" name="Google Shape;775;p28">
                <a:extLst>
                  <a:ext uri="{FF2B5EF4-FFF2-40B4-BE49-F238E27FC236}">
                    <a16:creationId xmlns:a16="http://schemas.microsoft.com/office/drawing/2014/main" id="{BAE73944-5E73-8BD1-9D3B-038655F4575B}"/>
                  </a:ext>
                </a:extLst>
              </p:cNvPr>
              <p:cNvSpPr/>
              <p:nvPr/>
            </p:nvSpPr>
            <p:spPr>
              <a:xfrm>
                <a:off x="5356116" y="2581881"/>
                <a:ext cx="10469" cy="506614"/>
              </a:xfrm>
              <a:custGeom>
                <a:avLst/>
                <a:gdLst>
                  <a:gd name="f0" fmla="val w"/>
                  <a:gd name="f1" fmla="val h"/>
                  <a:gd name="f2" fmla="val 0"/>
                  <a:gd name="f3" fmla="val 9525"/>
                  <a:gd name="f4" fmla="val 460724"/>
                  <a:gd name="f5" fmla="*/ f0 1 9525"/>
                  <a:gd name="f6" fmla="*/ f1 1 460724"/>
                  <a:gd name="f7" fmla="+- f4 0 f2"/>
                  <a:gd name="f8" fmla="+- f3 0 f2"/>
                  <a:gd name="f9" fmla="*/ f8 1 9525"/>
                  <a:gd name="f10" fmla="*/ f7 1 46072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460724">
                    <a:moveTo>
                      <a:pt x="f2" y="f4"/>
                    </a:moveTo>
                    <a:lnTo>
                      <a:pt x="f2"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776;p28">
                <a:extLst>
                  <a:ext uri="{FF2B5EF4-FFF2-40B4-BE49-F238E27FC236}">
                    <a16:creationId xmlns:a16="http://schemas.microsoft.com/office/drawing/2014/main" id="{1BBF8F32-A581-2DE8-8CAC-D9950DB735EF}"/>
                  </a:ext>
                </a:extLst>
              </p:cNvPr>
              <p:cNvSpPr/>
              <p:nvPr/>
            </p:nvSpPr>
            <p:spPr>
              <a:xfrm>
                <a:off x="5342500" y="3074148"/>
                <a:ext cx="27230" cy="27230"/>
              </a:xfrm>
              <a:custGeom>
                <a:avLst/>
                <a:gdLst>
                  <a:gd name="f0" fmla="val w"/>
                  <a:gd name="f1" fmla="val h"/>
                  <a:gd name="f2" fmla="val 0"/>
                  <a:gd name="f3" fmla="val 24765"/>
                  <a:gd name="f4" fmla="val 12382"/>
                  <a:gd name="f5" fmla="val 19240"/>
                  <a:gd name="f6" fmla="val 19241"/>
                  <a:gd name="f7" fmla="val 12383"/>
                  <a:gd name="f8" fmla="val 5525"/>
                  <a:gd name="f9" fmla="val 5524"/>
                  <a:gd name="f10" fmla="*/ f0 1 24765"/>
                  <a:gd name="f11" fmla="*/ f1 1 24765"/>
                  <a:gd name="f12" fmla="+- f3 0 f2"/>
                  <a:gd name="f13" fmla="*/ f12 1 24765"/>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4765" h="24765">
                    <a:moveTo>
                      <a:pt x="f3" y="f4"/>
                    </a:moveTo>
                    <a:cubicBezTo>
                      <a:pt x="f3" y="f5"/>
                      <a:pt x="f6" y="f3"/>
                      <a:pt x="f7" y="f3"/>
                    </a:cubicBezTo>
                    <a:cubicBezTo>
                      <a:pt x="f8" y="f3"/>
                      <a:pt x="f2" y="f5"/>
                      <a:pt x="f2" y="f4"/>
                    </a:cubicBezTo>
                    <a:cubicBezTo>
                      <a:pt x="f2" y="f9"/>
                      <a:pt x="f8" y="f2"/>
                      <a:pt x="f7" y="f2"/>
                    </a:cubicBezTo>
                    <a:cubicBezTo>
                      <a:pt x="f6" y="f2"/>
                      <a:pt x="f3" y="f9"/>
                      <a:pt x="f3" y="f4"/>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777;p28">
                <a:extLst>
                  <a:ext uri="{FF2B5EF4-FFF2-40B4-BE49-F238E27FC236}">
                    <a16:creationId xmlns:a16="http://schemas.microsoft.com/office/drawing/2014/main" id="{8E4C620C-DEF1-AE02-4CB5-4E95B3F19D0B}"/>
                  </a:ext>
                </a:extLst>
              </p:cNvPr>
              <p:cNvSpPr/>
              <p:nvPr/>
            </p:nvSpPr>
            <p:spPr>
              <a:xfrm>
                <a:off x="5342500" y="2568997"/>
                <a:ext cx="27230" cy="27230"/>
              </a:xfrm>
              <a:custGeom>
                <a:avLst/>
                <a:gdLst>
                  <a:gd name="f0" fmla="val w"/>
                  <a:gd name="f1" fmla="val h"/>
                  <a:gd name="f2" fmla="val 0"/>
                  <a:gd name="f3" fmla="val 24765"/>
                  <a:gd name="f4" fmla="val 12383"/>
                  <a:gd name="f5" fmla="val 5525"/>
                  <a:gd name="f6" fmla="val 19241"/>
                  <a:gd name="f7" fmla="*/ f0 1 24765"/>
                  <a:gd name="f8" fmla="*/ f1 1 24765"/>
                  <a:gd name="f9" fmla="+- f3 0 f2"/>
                  <a:gd name="f10" fmla="*/ f9 1 24765"/>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24765" h="24765">
                    <a:moveTo>
                      <a:pt x="f3" y="f4"/>
                    </a:moveTo>
                    <a:cubicBezTo>
                      <a:pt x="f3" y="f5"/>
                      <a:pt x="f6" y="f2"/>
                      <a:pt x="f4" y="f2"/>
                    </a:cubicBezTo>
                    <a:cubicBezTo>
                      <a:pt x="f5" y="f2"/>
                      <a:pt x="f2" y="f5"/>
                      <a:pt x="f2" y="f4"/>
                    </a:cubicBezTo>
                    <a:cubicBezTo>
                      <a:pt x="f2" y="f6"/>
                      <a:pt x="f5" y="f3"/>
                      <a:pt x="f4" y="f3"/>
                    </a:cubicBezTo>
                    <a:cubicBezTo>
                      <a:pt x="f6" y="f3"/>
                      <a:pt x="f3" y="f6"/>
                      <a:pt x="f3" y="f4"/>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5" name="Google Shape;778;p28">
              <a:extLst>
                <a:ext uri="{FF2B5EF4-FFF2-40B4-BE49-F238E27FC236}">
                  <a16:creationId xmlns:a16="http://schemas.microsoft.com/office/drawing/2014/main" id="{05277703-10D4-506F-EF85-9DA4C15F3AFA}"/>
                </a:ext>
              </a:extLst>
            </p:cNvPr>
            <p:cNvGrpSpPr/>
            <p:nvPr/>
          </p:nvGrpSpPr>
          <p:grpSpPr>
            <a:xfrm>
              <a:off x="5502612" y="2430722"/>
              <a:ext cx="749414" cy="303863"/>
              <a:chOff x="5502612" y="2430722"/>
              <a:chExt cx="749414" cy="303863"/>
            </a:xfrm>
          </p:grpSpPr>
          <p:sp>
            <p:nvSpPr>
              <p:cNvPr id="26" name="Google Shape;779;p28">
                <a:extLst>
                  <a:ext uri="{FF2B5EF4-FFF2-40B4-BE49-F238E27FC236}">
                    <a16:creationId xmlns:a16="http://schemas.microsoft.com/office/drawing/2014/main" id="{4F3272F5-B7EE-B13C-88AB-98B1E8389A4B}"/>
                  </a:ext>
                </a:extLst>
              </p:cNvPr>
              <p:cNvSpPr/>
              <p:nvPr/>
            </p:nvSpPr>
            <p:spPr>
              <a:xfrm>
                <a:off x="5515733" y="2443944"/>
                <a:ext cx="723308" cy="277026"/>
              </a:xfrm>
              <a:custGeom>
                <a:avLst/>
                <a:gdLst>
                  <a:gd name="f0" fmla="val w"/>
                  <a:gd name="f1" fmla="val h"/>
                  <a:gd name="f2" fmla="val 0"/>
                  <a:gd name="f3" fmla="val 657796"/>
                  <a:gd name="f4" fmla="val 251936"/>
                  <a:gd name="f5" fmla="val 217075"/>
                  <a:gd name="f6" fmla="val 239363"/>
                  <a:gd name="f7" fmla="val 269653"/>
                  <a:gd name="f8" fmla="val 301180"/>
                  <a:gd name="f9" fmla="val 657797"/>
                  <a:gd name="f10" fmla="*/ f0 1 657796"/>
                  <a:gd name="f11" fmla="*/ f1 1 251936"/>
                  <a:gd name="f12" fmla="+- f4 0 f2"/>
                  <a:gd name="f13" fmla="+- f3 0 f2"/>
                  <a:gd name="f14" fmla="*/ f13 1 657796"/>
                  <a:gd name="f15" fmla="*/ f12 1 251936"/>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657796" h="251936">
                    <a:moveTo>
                      <a:pt x="f2" y="f2"/>
                    </a:moveTo>
                    <a:lnTo>
                      <a:pt x="f5" y="f5"/>
                    </a:lnTo>
                    <a:cubicBezTo>
                      <a:pt x="f6" y="f6"/>
                      <a:pt x="f7" y="f4"/>
                      <a:pt x="f8" y="f4"/>
                    </a:cubicBezTo>
                    <a:lnTo>
                      <a:pt x="f9" y="f4"/>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780;p28">
                <a:extLst>
                  <a:ext uri="{FF2B5EF4-FFF2-40B4-BE49-F238E27FC236}">
                    <a16:creationId xmlns:a16="http://schemas.microsoft.com/office/drawing/2014/main" id="{D4081D2D-C236-8D1A-209F-40D9123D81A8}"/>
                  </a:ext>
                </a:extLst>
              </p:cNvPr>
              <p:cNvSpPr/>
              <p:nvPr/>
            </p:nvSpPr>
            <p:spPr>
              <a:xfrm>
                <a:off x="5502612" y="2430722"/>
                <a:ext cx="27285" cy="27285"/>
              </a:xfrm>
              <a:custGeom>
                <a:avLst/>
                <a:gdLst>
                  <a:gd name="f0" fmla="val w"/>
                  <a:gd name="f1" fmla="val h"/>
                  <a:gd name="f2" fmla="val 0"/>
                  <a:gd name="f3" fmla="val 24812"/>
                  <a:gd name="f4" fmla="val 3643"/>
                  <a:gd name="f5" fmla="val 21169"/>
                  <a:gd name="f6" fmla="+- 0 0 1214"/>
                  <a:gd name="f7" fmla="val 16312"/>
                  <a:gd name="f8" fmla="val 8501"/>
                  <a:gd name="f9" fmla="val 26027"/>
                  <a:gd name="f10" fmla="*/ f0 1 24812"/>
                  <a:gd name="f11" fmla="*/ f1 1 24812"/>
                  <a:gd name="f12" fmla="+- f3 0 f2"/>
                  <a:gd name="f13" fmla="*/ f12 1 24812"/>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4812" h="24812">
                    <a:moveTo>
                      <a:pt x="f4" y="f5"/>
                    </a:moveTo>
                    <a:cubicBezTo>
                      <a:pt x="f6" y="f7"/>
                      <a:pt x="f6" y="f8"/>
                      <a:pt x="f4" y="f4"/>
                    </a:cubicBezTo>
                    <a:cubicBezTo>
                      <a:pt x="f8" y="f6"/>
                      <a:pt x="f7" y="f6"/>
                      <a:pt x="f5" y="f4"/>
                    </a:cubicBezTo>
                    <a:cubicBezTo>
                      <a:pt x="f9" y="f8"/>
                      <a:pt x="f9" y="f7"/>
                      <a:pt x="f5" y="f5"/>
                    </a:cubicBezTo>
                    <a:cubicBezTo>
                      <a:pt x="f7" y="f9"/>
                      <a:pt x="f8" y="f9"/>
                      <a:pt x="f4" y="f5"/>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781;p28">
                <a:extLst>
                  <a:ext uri="{FF2B5EF4-FFF2-40B4-BE49-F238E27FC236}">
                    <a16:creationId xmlns:a16="http://schemas.microsoft.com/office/drawing/2014/main" id="{1DAA60E0-90DD-B6BB-F218-15986FD1BE84}"/>
                  </a:ext>
                </a:extLst>
              </p:cNvPr>
              <p:cNvSpPr/>
              <p:nvPr/>
            </p:nvSpPr>
            <p:spPr>
              <a:xfrm>
                <a:off x="6224796" y="2707355"/>
                <a:ext cx="27230" cy="27230"/>
              </a:xfrm>
              <a:custGeom>
                <a:avLst/>
                <a:gdLst>
                  <a:gd name="f0" fmla="val w"/>
                  <a:gd name="f1" fmla="val h"/>
                  <a:gd name="f2" fmla="val 0"/>
                  <a:gd name="f3" fmla="val 24765"/>
                  <a:gd name="f4" fmla="val 24764"/>
                  <a:gd name="f5" fmla="val 12383"/>
                  <a:gd name="f6" fmla="val 19241"/>
                  <a:gd name="f7" fmla="val 19240"/>
                  <a:gd name="f8" fmla="val 12382"/>
                  <a:gd name="f9" fmla="val 5524"/>
                  <a:gd name="f10" fmla="val 5525"/>
                  <a:gd name="f11" fmla="*/ f0 1 24765"/>
                  <a:gd name="f12" fmla="*/ f1 1 24764"/>
                  <a:gd name="f13" fmla="+- f4 0 f2"/>
                  <a:gd name="f14" fmla="+- f3 0 f2"/>
                  <a:gd name="f15" fmla="*/ f14 1 24765"/>
                  <a:gd name="f16" fmla="*/ f13 1 24764"/>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24765" h="24764">
                    <a:moveTo>
                      <a:pt x="f5" y="f3"/>
                    </a:moveTo>
                    <a:cubicBezTo>
                      <a:pt x="f6" y="f3"/>
                      <a:pt x="f3" y="f7"/>
                      <a:pt x="f3" y="f8"/>
                    </a:cubicBezTo>
                    <a:cubicBezTo>
                      <a:pt x="f3" y="f9"/>
                      <a:pt x="f6" y="f2"/>
                      <a:pt x="f5" y="f2"/>
                    </a:cubicBezTo>
                    <a:cubicBezTo>
                      <a:pt x="f10" y="f2"/>
                      <a:pt x="f2" y="f9"/>
                      <a:pt x="f2" y="f8"/>
                    </a:cubicBezTo>
                    <a:cubicBezTo>
                      <a:pt x="f2" y="f7"/>
                      <a:pt x="f10" y="f3"/>
                      <a:pt x="f5" y="f3"/>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9" name="Google Shape;782;p28">
              <a:extLst>
                <a:ext uri="{FF2B5EF4-FFF2-40B4-BE49-F238E27FC236}">
                  <a16:creationId xmlns:a16="http://schemas.microsoft.com/office/drawing/2014/main" id="{6C9DE658-4942-9A89-94C2-8A240625E4F3}"/>
                </a:ext>
              </a:extLst>
            </p:cNvPr>
            <p:cNvGrpSpPr/>
            <p:nvPr/>
          </p:nvGrpSpPr>
          <p:grpSpPr>
            <a:xfrm>
              <a:off x="8022534" y="4181532"/>
              <a:ext cx="202146" cy="355683"/>
              <a:chOff x="8022534" y="4181532"/>
              <a:chExt cx="202146" cy="355683"/>
            </a:xfrm>
          </p:grpSpPr>
          <p:sp>
            <p:nvSpPr>
              <p:cNvPr id="30" name="Google Shape;783;p28">
                <a:extLst>
                  <a:ext uri="{FF2B5EF4-FFF2-40B4-BE49-F238E27FC236}">
                    <a16:creationId xmlns:a16="http://schemas.microsoft.com/office/drawing/2014/main" id="{5336D011-DEAB-EB10-F064-5680EC928349}"/>
                  </a:ext>
                </a:extLst>
              </p:cNvPr>
              <p:cNvSpPr/>
              <p:nvPr/>
            </p:nvSpPr>
            <p:spPr>
              <a:xfrm>
                <a:off x="8022534" y="4181532"/>
                <a:ext cx="202146" cy="355683"/>
              </a:xfrm>
              <a:custGeom>
                <a:avLst/>
                <a:gdLst>
                  <a:gd name="f0" fmla="val w"/>
                  <a:gd name="f1" fmla="val h"/>
                  <a:gd name="f2" fmla="val 0"/>
                  <a:gd name="f3" fmla="val 183832"/>
                  <a:gd name="f4" fmla="val 323468"/>
                  <a:gd name="f5" fmla="val 91916"/>
                  <a:gd name="f6" fmla="val 323469"/>
                  <a:gd name="f7" fmla="val 41339"/>
                  <a:gd name="f8" fmla="val 282130"/>
                  <a:gd name="f9" fmla="val 231553"/>
                  <a:gd name="f10" fmla="val 41338"/>
                  <a:gd name="f11" fmla="val 142494"/>
                  <a:gd name="f12" fmla="*/ f0 1 183832"/>
                  <a:gd name="f13" fmla="*/ f1 1 323468"/>
                  <a:gd name="f14" fmla="+- f4 0 f2"/>
                  <a:gd name="f15" fmla="+- f3 0 f2"/>
                  <a:gd name="f16" fmla="*/ f15 1 183832"/>
                  <a:gd name="f17" fmla="*/ f14 1 323468"/>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83832" h="323468">
                    <a:moveTo>
                      <a:pt x="f5" y="f6"/>
                    </a:moveTo>
                    <a:lnTo>
                      <a:pt x="f5" y="f6"/>
                    </a:lnTo>
                    <a:cubicBezTo>
                      <a:pt x="f7" y="f6"/>
                      <a:pt x="f2" y="f8"/>
                      <a:pt x="f2" y="f9"/>
                    </a:cubicBezTo>
                    <a:lnTo>
                      <a:pt x="f2" y="f5"/>
                    </a:lnTo>
                    <a:cubicBezTo>
                      <a:pt x="f2" y="f10"/>
                      <a:pt x="f7" y="f2"/>
                      <a:pt x="f5" y="f2"/>
                    </a:cubicBezTo>
                    <a:lnTo>
                      <a:pt x="f5" y="f2"/>
                    </a:lnTo>
                    <a:cubicBezTo>
                      <a:pt x="f11" y="f2"/>
                      <a:pt x="f3" y="f10"/>
                      <a:pt x="f3" y="f5"/>
                    </a:cubicBezTo>
                    <a:lnTo>
                      <a:pt x="f3" y="f9"/>
                    </a:lnTo>
                    <a:cubicBezTo>
                      <a:pt x="f3" y="f8"/>
                      <a:pt x="f11" y="f6"/>
                      <a:pt x="f5"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784;p28">
                <a:extLst>
                  <a:ext uri="{FF2B5EF4-FFF2-40B4-BE49-F238E27FC236}">
                    <a16:creationId xmlns:a16="http://schemas.microsoft.com/office/drawing/2014/main" id="{E0BEA7EE-C3C7-8B24-8DB9-C3ADC33A99B2}"/>
                  </a:ext>
                </a:extLst>
              </p:cNvPr>
              <p:cNvSpPr/>
              <p:nvPr/>
            </p:nvSpPr>
            <p:spPr>
              <a:xfrm>
                <a:off x="8117320" y="4212320"/>
                <a:ext cx="12563" cy="59490"/>
              </a:xfrm>
              <a:custGeom>
                <a:avLst/>
                <a:gdLst>
                  <a:gd name="f0" fmla="val w"/>
                  <a:gd name="f1" fmla="val h"/>
                  <a:gd name="f2" fmla="val 0"/>
                  <a:gd name="f3" fmla="val 11430"/>
                  <a:gd name="f4" fmla="val 54101"/>
                  <a:gd name="f5" fmla="val 5715"/>
                  <a:gd name="f6" fmla="val 54102"/>
                  <a:gd name="f7" fmla="val 2572"/>
                  <a:gd name="f8" fmla="val 51530"/>
                  <a:gd name="f9" fmla="val 48387"/>
                  <a:gd name="f10" fmla="val 2571"/>
                  <a:gd name="f11" fmla="val 8859"/>
                  <a:gd name="f12" fmla="*/ f0 1 11430"/>
                  <a:gd name="f13" fmla="*/ f1 1 54101"/>
                  <a:gd name="f14" fmla="+- f4 0 f2"/>
                  <a:gd name="f15" fmla="+- f3 0 f2"/>
                  <a:gd name="f16" fmla="*/ f15 1 11430"/>
                  <a:gd name="f17" fmla="*/ f14 1 54101"/>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1430" h="54101">
                    <a:moveTo>
                      <a:pt x="f5" y="f6"/>
                    </a:moveTo>
                    <a:lnTo>
                      <a:pt x="f5" y="f6"/>
                    </a:lnTo>
                    <a:cubicBezTo>
                      <a:pt x="f7" y="f6"/>
                      <a:pt x="f2" y="f8"/>
                      <a:pt x="f2" y="f9"/>
                    </a:cubicBezTo>
                    <a:lnTo>
                      <a:pt x="f2" y="f5"/>
                    </a:lnTo>
                    <a:cubicBezTo>
                      <a:pt x="f2" y="f10"/>
                      <a:pt x="f7" y="f2"/>
                      <a:pt x="f5" y="f2"/>
                    </a:cubicBezTo>
                    <a:lnTo>
                      <a:pt x="f5" y="f2"/>
                    </a:lnTo>
                    <a:cubicBezTo>
                      <a:pt x="f11" y="f2"/>
                      <a:pt x="f3" y="f10"/>
                      <a:pt x="f3" y="f5"/>
                    </a:cubicBezTo>
                    <a:lnTo>
                      <a:pt x="f3" y="f9"/>
                    </a:lnTo>
                    <a:cubicBezTo>
                      <a:pt x="f3" y="f8"/>
                      <a:pt x="f11" y="f6"/>
                      <a:pt x="f5"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2" name="Google Shape;785;p28">
              <a:extLst>
                <a:ext uri="{FF2B5EF4-FFF2-40B4-BE49-F238E27FC236}">
                  <a16:creationId xmlns:a16="http://schemas.microsoft.com/office/drawing/2014/main" id="{36A32482-259C-AD91-DB96-1ED23D510229}"/>
                </a:ext>
              </a:extLst>
            </p:cNvPr>
            <p:cNvGrpSpPr/>
            <p:nvPr/>
          </p:nvGrpSpPr>
          <p:grpSpPr>
            <a:xfrm>
              <a:off x="6287204" y="4076980"/>
              <a:ext cx="1533860" cy="564093"/>
              <a:chOff x="6287204" y="4076980"/>
              <a:chExt cx="1533860" cy="564093"/>
            </a:xfrm>
          </p:grpSpPr>
          <p:sp>
            <p:nvSpPr>
              <p:cNvPr id="33" name="Google Shape;786;p28">
                <a:extLst>
                  <a:ext uri="{FF2B5EF4-FFF2-40B4-BE49-F238E27FC236}">
                    <a16:creationId xmlns:a16="http://schemas.microsoft.com/office/drawing/2014/main" id="{6C303BFA-2F6B-A6F1-B9EB-C2AC3CCB8EAC}"/>
                  </a:ext>
                </a:extLst>
              </p:cNvPr>
              <p:cNvSpPr/>
              <p:nvPr/>
            </p:nvSpPr>
            <p:spPr>
              <a:xfrm>
                <a:off x="6287204" y="4076980"/>
                <a:ext cx="1533860" cy="564093"/>
              </a:xfrm>
              <a:custGeom>
                <a:avLst/>
                <a:gdLst>
                  <a:gd name="f0" fmla="val w"/>
                  <a:gd name="f1" fmla="val h"/>
                  <a:gd name="f2" fmla="val 0"/>
                  <a:gd name="f3" fmla="val 1396269"/>
                  <a:gd name="f4" fmla="val 513492"/>
                  <a:gd name="f5" fmla="val 1334738"/>
                  <a:gd name="f6" fmla="val 1368721"/>
                  <a:gd name="f7" fmla="val 1396270"/>
                  <a:gd name="f8" fmla="val 27548"/>
                  <a:gd name="f9" fmla="val 61531"/>
                  <a:gd name="f10" fmla="val 451961"/>
                  <a:gd name="f11" fmla="val 485944"/>
                  <a:gd name="f12" fmla="val 1368722"/>
                  <a:gd name="f13" fmla="val 513493"/>
                  <a:gd name="f14" fmla="val 61532"/>
                  <a:gd name="f15" fmla="val 27549"/>
                  <a:gd name="f16" fmla="*/ f0 1 1396269"/>
                  <a:gd name="f17" fmla="*/ f1 1 513492"/>
                  <a:gd name="f18" fmla="+- f4 0 f2"/>
                  <a:gd name="f19" fmla="+- f3 0 f2"/>
                  <a:gd name="f20" fmla="*/ f19 1 1396269"/>
                  <a:gd name="f21" fmla="*/ f18 1 513492"/>
                  <a:gd name="f22" fmla="*/ f2 1 f20"/>
                  <a:gd name="f23" fmla="*/ f3 1 f20"/>
                  <a:gd name="f24" fmla="*/ f2 1 f21"/>
                  <a:gd name="f25" fmla="*/ f4 1 f21"/>
                  <a:gd name="f26" fmla="*/ f22 f16 1"/>
                  <a:gd name="f27" fmla="*/ f23 f16 1"/>
                  <a:gd name="f28" fmla="*/ f25 f17 1"/>
                  <a:gd name="f29" fmla="*/ f24 f17 1"/>
                </a:gdLst>
                <a:ahLst/>
                <a:cxnLst>
                  <a:cxn ang="3cd4">
                    <a:pos x="hc" y="t"/>
                  </a:cxn>
                  <a:cxn ang="0">
                    <a:pos x="r" y="vc"/>
                  </a:cxn>
                  <a:cxn ang="cd4">
                    <a:pos x="hc" y="b"/>
                  </a:cxn>
                  <a:cxn ang="cd2">
                    <a:pos x="l" y="vc"/>
                  </a:cxn>
                </a:cxnLst>
                <a:rect l="f26" t="f29" r="f27" b="f28"/>
                <a:pathLst>
                  <a:path w="1396269" h="513492">
                    <a:moveTo>
                      <a:pt x="f5" y="f2"/>
                    </a:moveTo>
                    <a:cubicBezTo>
                      <a:pt x="f6" y="f2"/>
                      <a:pt x="f7" y="f8"/>
                      <a:pt x="f7" y="f9"/>
                    </a:cubicBezTo>
                    <a:lnTo>
                      <a:pt x="f7" y="f10"/>
                    </a:lnTo>
                    <a:cubicBezTo>
                      <a:pt x="f7" y="f11"/>
                      <a:pt x="f12" y="f13"/>
                      <a:pt x="f5" y="f13"/>
                    </a:cubicBezTo>
                    <a:lnTo>
                      <a:pt x="f14" y="f13"/>
                    </a:lnTo>
                    <a:cubicBezTo>
                      <a:pt x="f15" y="f13"/>
                      <a:pt x="f2" y="f11"/>
                      <a:pt x="f2" y="f10"/>
                    </a:cubicBezTo>
                    <a:lnTo>
                      <a:pt x="f2" y="f9"/>
                    </a:lnTo>
                    <a:cubicBezTo>
                      <a:pt x="f2" y="f15"/>
                      <a:pt x="f8" y="f2"/>
                      <a:pt x="f14"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787;p28">
                <a:extLst>
                  <a:ext uri="{FF2B5EF4-FFF2-40B4-BE49-F238E27FC236}">
                    <a16:creationId xmlns:a16="http://schemas.microsoft.com/office/drawing/2014/main" id="{B3B17091-F6D4-75AE-D2E6-F9BF51D08075}"/>
                  </a:ext>
                </a:extLst>
              </p:cNvPr>
              <p:cNvSpPr/>
              <p:nvPr/>
            </p:nvSpPr>
            <p:spPr>
              <a:xfrm>
                <a:off x="6427024" y="4117296"/>
                <a:ext cx="84856" cy="84856"/>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35" name="Google Shape;788;p28">
                <a:extLst>
                  <a:ext uri="{FF2B5EF4-FFF2-40B4-BE49-F238E27FC236}">
                    <a16:creationId xmlns:a16="http://schemas.microsoft.com/office/drawing/2014/main" id="{C7AE8762-6E2A-5B70-3410-00AAE791C241}"/>
                  </a:ext>
                </a:extLst>
              </p:cNvPr>
              <p:cNvGrpSpPr/>
              <p:nvPr/>
            </p:nvGrpSpPr>
            <p:grpSpPr>
              <a:xfrm>
                <a:off x="6603869" y="4117506"/>
                <a:ext cx="478249" cy="84947"/>
                <a:chOff x="6603869" y="4117506"/>
                <a:chExt cx="478249" cy="84947"/>
              </a:xfrm>
            </p:grpSpPr>
            <p:sp>
              <p:nvSpPr>
                <p:cNvPr id="36" name="Google Shape;789;p28">
                  <a:extLst>
                    <a:ext uri="{FF2B5EF4-FFF2-40B4-BE49-F238E27FC236}">
                      <a16:creationId xmlns:a16="http://schemas.microsoft.com/office/drawing/2014/main" id="{4AF2DA4E-A96A-6F6D-387F-08919DEBC2F9}"/>
                    </a:ext>
                  </a:extLst>
                </p:cNvPr>
                <p:cNvSpPr/>
                <p:nvPr/>
              </p:nvSpPr>
              <p:spPr>
                <a:xfrm>
                  <a:off x="6603869"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790;p28">
                  <a:extLst>
                    <a:ext uri="{FF2B5EF4-FFF2-40B4-BE49-F238E27FC236}">
                      <a16:creationId xmlns:a16="http://schemas.microsoft.com/office/drawing/2014/main" id="{1809BED1-E02A-C340-DEF3-8D853DC2D1C6}"/>
                    </a:ext>
                  </a:extLst>
                </p:cNvPr>
                <p:cNvSpPr/>
                <p:nvPr/>
              </p:nvSpPr>
              <p:spPr>
                <a:xfrm>
                  <a:off x="6702222"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791;p28">
                  <a:extLst>
                    <a:ext uri="{FF2B5EF4-FFF2-40B4-BE49-F238E27FC236}">
                      <a16:creationId xmlns:a16="http://schemas.microsoft.com/office/drawing/2014/main" id="{A13448F2-D374-9E5B-D2EF-388125F327C8}"/>
                    </a:ext>
                  </a:extLst>
                </p:cNvPr>
                <p:cNvSpPr/>
                <p:nvPr/>
              </p:nvSpPr>
              <p:spPr>
                <a:xfrm>
                  <a:off x="6800575"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792;p28">
                  <a:extLst>
                    <a:ext uri="{FF2B5EF4-FFF2-40B4-BE49-F238E27FC236}">
                      <a16:creationId xmlns:a16="http://schemas.microsoft.com/office/drawing/2014/main" id="{0217E811-AEDF-86DA-B650-EB76A40E70F9}"/>
                    </a:ext>
                  </a:extLst>
                </p:cNvPr>
                <p:cNvSpPr/>
                <p:nvPr/>
              </p:nvSpPr>
              <p:spPr>
                <a:xfrm>
                  <a:off x="6898818"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793;p28">
                  <a:extLst>
                    <a:ext uri="{FF2B5EF4-FFF2-40B4-BE49-F238E27FC236}">
                      <a16:creationId xmlns:a16="http://schemas.microsoft.com/office/drawing/2014/main" id="{4C3EF9D3-855A-7712-0FCC-B991B4DD800C}"/>
                    </a:ext>
                  </a:extLst>
                </p:cNvPr>
                <p:cNvSpPr/>
                <p:nvPr/>
              </p:nvSpPr>
              <p:spPr>
                <a:xfrm>
                  <a:off x="6997171"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1" name="Google Shape;794;p28">
                <a:extLst>
                  <a:ext uri="{FF2B5EF4-FFF2-40B4-BE49-F238E27FC236}">
                    <a16:creationId xmlns:a16="http://schemas.microsoft.com/office/drawing/2014/main" id="{4E3BCD01-D6FD-F5D4-7AB5-D251A58B83FE}"/>
                  </a:ext>
                </a:extLst>
              </p:cNvPr>
              <p:cNvGrpSpPr/>
              <p:nvPr/>
            </p:nvGrpSpPr>
            <p:grpSpPr>
              <a:xfrm>
                <a:off x="7189369" y="4117506"/>
                <a:ext cx="478358" cy="84947"/>
                <a:chOff x="7189369" y="4117506"/>
                <a:chExt cx="478358" cy="84947"/>
              </a:xfrm>
            </p:grpSpPr>
            <p:sp>
              <p:nvSpPr>
                <p:cNvPr id="42" name="Google Shape;795;p28">
                  <a:extLst>
                    <a:ext uri="{FF2B5EF4-FFF2-40B4-BE49-F238E27FC236}">
                      <a16:creationId xmlns:a16="http://schemas.microsoft.com/office/drawing/2014/main" id="{14946576-A35D-6589-EDA9-AB73D8D1CE9F}"/>
                    </a:ext>
                  </a:extLst>
                </p:cNvPr>
                <p:cNvSpPr/>
                <p:nvPr/>
              </p:nvSpPr>
              <p:spPr>
                <a:xfrm>
                  <a:off x="7189369"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796;p28">
                  <a:extLst>
                    <a:ext uri="{FF2B5EF4-FFF2-40B4-BE49-F238E27FC236}">
                      <a16:creationId xmlns:a16="http://schemas.microsoft.com/office/drawing/2014/main" id="{DBA50C0F-8D8E-708F-D1FF-8E4C504E163E}"/>
                    </a:ext>
                  </a:extLst>
                </p:cNvPr>
                <p:cNvSpPr/>
                <p:nvPr/>
              </p:nvSpPr>
              <p:spPr>
                <a:xfrm>
                  <a:off x="7287722"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797;p28">
                  <a:extLst>
                    <a:ext uri="{FF2B5EF4-FFF2-40B4-BE49-F238E27FC236}">
                      <a16:creationId xmlns:a16="http://schemas.microsoft.com/office/drawing/2014/main" id="{90CD212C-062F-52F3-687E-3913D72C5EDE}"/>
                    </a:ext>
                  </a:extLst>
                </p:cNvPr>
                <p:cNvSpPr/>
                <p:nvPr/>
              </p:nvSpPr>
              <p:spPr>
                <a:xfrm>
                  <a:off x="7386075"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798;p28">
                  <a:extLst>
                    <a:ext uri="{FF2B5EF4-FFF2-40B4-BE49-F238E27FC236}">
                      <a16:creationId xmlns:a16="http://schemas.microsoft.com/office/drawing/2014/main" id="{8DFB9D7C-3A6E-7DB7-E287-47070F4DFCEC}"/>
                    </a:ext>
                  </a:extLst>
                </p:cNvPr>
                <p:cNvSpPr/>
                <p:nvPr/>
              </p:nvSpPr>
              <p:spPr>
                <a:xfrm>
                  <a:off x="7484428"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799;p28">
                  <a:extLst>
                    <a:ext uri="{FF2B5EF4-FFF2-40B4-BE49-F238E27FC236}">
                      <a16:creationId xmlns:a16="http://schemas.microsoft.com/office/drawing/2014/main" id="{B7B2893A-79D0-3DEF-FA76-E1A0DCF0BD42}"/>
                    </a:ext>
                  </a:extLst>
                </p:cNvPr>
                <p:cNvSpPr/>
                <p:nvPr/>
              </p:nvSpPr>
              <p:spPr>
                <a:xfrm>
                  <a:off x="7582780" y="4117506"/>
                  <a:ext cx="84947" cy="84947"/>
                </a:xfrm>
                <a:custGeom>
                  <a:avLst/>
                  <a:gdLst>
                    <a:gd name="f0" fmla="val w"/>
                    <a:gd name="f1" fmla="val h"/>
                    <a:gd name="f2" fmla="val 0"/>
                    <a:gd name="f3" fmla="val 77247"/>
                    <a:gd name="f4" fmla="val 77248"/>
                    <a:gd name="f5" fmla="*/ f0 1 77247"/>
                    <a:gd name="f6" fmla="*/ f1 1 77247"/>
                    <a:gd name="f7" fmla="+- f3 0 f2"/>
                    <a:gd name="f8" fmla="*/ f7 1 77247"/>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7247" h="77247">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7" name="Google Shape;800;p28">
                <a:extLst>
                  <a:ext uri="{FF2B5EF4-FFF2-40B4-BE49-F238E27FC236}">
                    <a16:creationId xmlns:a16="http://schemas.microsoft.com/office/drawing/2014/main" id="{EC94CBC0-DFF8-3A01-F2C3-3EE9FCDC035C}"/>
                  </a:ext>
                </a:extLst>
              </p:cNvPr>
              <p:cNvGrpSpPr/>
              <p:nvPr/>
            </p:nvGrpSpPr>
            <p:grpSpPr>
              <a:xfrm>
                <a:off x="6324502" y="4248640"/>
                <a:ext cx="1463121" cy="86410"/>
                <a:chOff x="6324502" y="4248640"/>
                <a:chExt cx="1463121" cy="86410"/>
              </a:xfrm>
            </p:grpSpPr>
            <p:sp>
              <p:nvSpPr>
                <p:cNvPr id="48" name="Google Shape;801;p28">
                  <a:extLst>
                    <a:ext uri="{FF2B5EF4-FFF2-40B4-BE49-F238E27FC236}">
                      <a16:creationId xmlns:a16="http://schemas.microsoft.com/office/drawing/2014/main" id="{329120C1-B8DC-0B78-76EB-8462C0FE439F}"/>
                    </a:ext>
                  </a:extLst>
                </p:cNvPr>
                <p:cNvSpPr/>
                <p:nvPr/>
              </p:nvSpPr>
              <p:spPr>
                <a:xfrm>
                  <a:off x="6324502"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802;p28">
                  <a:extLst>
                    <a:ext uri="{FF2B5EF4-FFF2-40B4-BE49-F238E27FC236}">
                      <a16:creationId xmlns:a16="http://schemas.microsoft.com/office/drawing/2014/main" id="{51D90955-2BEC-225C-C2D7-CE020F1C4D0C}"/>
                    </a:ext>
                  </a:extLst>
                </p:cNvPr>
                <p:cNvSpPr/>
                <p:nvPr/>
              </p:nvSpPr>
              <p:spPr>
                <a:xfrm>
                  <a:off x="6439195"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803;p28">
                  <a:extLst>
                    <a:ext uri="{FF2B5EF4-FFF2-40B4-BE49-F238E27FC236}">
                      <a16:creationId xmlns:a16="http://schemas.microsoft.com/office/drawing/2014/main" id="{7AA63997-833F-AA1E-A023-8A3A246430C2}"/>
                    </a:ext>
                  </a:extLst>
                </p:cNvPr>
                <p:cNvSpPr/>
                <p:nvPr/>
              </p:nvSpPr>
              <p:spPr>
                <a:xfrm>
                  <a:off x="6553879"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804;p28">
                  <a:extLst>
                    <a:ext uri="{FF2B5EF4-FFF2-40B4-BE49-F238E27FC236}">
                      <a16:creationId xmlns:a16="http://schemas.microsoft.com/office/drawing/2014/main" id="{46A04114-48C1-6DFC-779A-5A29C3DB65EC}"/>
                    </a:ext>
                  </a:extLst>
                </p:cNvPr>
                <p:cNvSpPr/>
                <p:nvPr/>
              </p:nvSpPr>
              <p:spPr>
                <a:xfrm>
                  <a:off x="6668682"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805;p28">
                  <a:extLst>
                    <a:ext uri="{FF2B5EF4-FFF2-40B4-BE49-F238E27FC236}">
                      <a16:creationId xmlns:a16="http://schemas.microsoft.com/office/drawing/2014/main" id="{6FE6E356-CEBA-D2BD-C023-BDB74AA3B56E}"/>
                    </a:ext>
                  </a:extLst>
                </p:cNvPr>
                <p:cNvSpPr/>
                <p:nvPr/>
              </p:nvSpPr>
              <p:spPr>
                <a:xfrm>
                  <a:off x="678336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806;p28">
                  <a:extLst>
                    <a:ext uri="{FF2B5EF4-FFF2-40B4-BE49-F238E27FC236}">
                      <a16:creationId xmlns:a16="http://schemas.microsoft.com/office/drawing/2014/main" id="{5CFCB399-6B13-49F8-FB9C-336FA6D531A9}"/>
                    </a:ext>
                  </a:extLst>
                </p:cNvPr>
                <p:cNvSpPr/>
                <p:nvPr/>
              </p:nvSpPr>
              <p:spPr>
                <a:xfrm>
                  <a:off x="6898059"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807;p28">
                  <a:extLst>
                    <a:ext uri="{FF2B5EF4-FFF2-40B4-BE49-F238E27FC236}">
                      <a16:creationId xmlns:a16="http://schemas.microsoft.com/office/drawing/2014/main" id="{F3CC424C-62CF-7623-5913-F8AF5759107B}"/>
                    </a:ext>
                  </a:extLst>
                </p:cNvPr>
                <p:cNvSpPr/>
                <p:nvPr/>
              </p:nvSpPr>
              <p:spPr>
                <a:xfrm>
                  <a:off x="701285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808;p28">
                  <a:extLst>
                    <a:ext uri="{FF2B5EF4-FFF2-40B4-BE49-F238E27FC236}">
                      <a16:creationId xmlns:a16="http://schemas.microsoft.com/office/drawing/2014/main" id="{3E642291-040D-CDCB-A18A-BB2576D057F5}"/>
                    </a:ext>
                  </a:extLst>
                </p:cNvPr>
                <p:cNvSpPr/>
                <p:nvPr/>
              </p:nvSpPr>
              <p:spPr>
                <a:xfrm>
                  <a:off x="712754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809;p28">
                  <a:extLst>
                    <a:ext uri="{FF2B5EF4-FFF2-40B4-BE49-F238E27FC236}">
                      <a16:creationId xmlns:a16="http://schemas.microsoft.com/office/drawing/2014/main" id="{D0ED5B96-CCF7-D775-8F45-4F1526AE9F2F}"/>
                    </a:ext>
                  </a:extLst>
                </p:cNvPr>
                <p:cNvSpPr/>
                <p:nvPr/>
              </p:nvSpPr>
              <p:spPr>
                <a:xfrm>
                  <a:off x="7242240"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810;p28">
                  <a:extLst>
                    <a:ext uri="{FF2B5EF4-FFF2-40B4-BE49-F238E27FC236}">
                      <a16:creationId xmlns:a16="http://schemas.microsoft.com/office/drawing/2014/main" id="{BF3DC3FD-C61B-90DA-C84C-7CD745E09E0C}"/>
                    </a:ext>
                  </a:extLst>
                </p:cNvPr>
                <p:cNvSpPr/>
                <p:nvPr/>
              </p:nvSpPr>
              <p:spPr>
                <a:xfrm>
                  <a:off x="735703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811;p28">
                  <a:extLst>
                    <a:ext uri="{FF2B5EF4-FFF2-40B4-BE49-F238E27FC236}">
                      <a16:creationId xmlns:a16="http://schemas.microsoft.com/office/drawing/2014/main" id="{634D0474-3C0F-1FDC-8E70-0B281F7FBD8D}"/>
                    </a:ext>
                  </a:extLst>
                </p:cNvPr>
                <p:cNvSpPr/>
                <p:nvPr/>
              </p:nvSpPr>
              <p:spPr>
                <a:xfrm>
                  <a:off x="7471726"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812;p28">
                  <a:extLst>
                    <a:ext uri="{FF2B5EF4-FFF2-40B4-BE49-F238E27FC236}">
                      <a16:creationId xmlns:a16="http://schemas.microsoft.com/office/drawing/2014/main" id="{8FD9F9FA-FA8D-526F-C6E0-58153B580F8F}"/>
                    </a:ext>
                  </a:extLst>
                </p:cNvPr>
                <p:cNvSpPr/>
                <p:nvPr/>
              </p:nvSpPr>
              <p:spPr>
                <a:xfrm>
                  <a:off x="7586420"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813;p28">
                  <a:extLst>
                    <a:ext uri="{FF2B5EF4-FFF2-40B4-BE49-F238E27FC236}">
                      <a16:creationId xmlns:a16="http://schemas.microsoft.com/office/drawing/2014/main" id="{773D21FA-CC2F-F811-D572-FCCF7DD48ABC}"/>
                    </a:ext>
                  </a:extLst>
                </p:cNvPr>
                <p:cNvSpPr/>
                <p:nvPr/>
              </p:nvSpPr>
              <p:spPr>
                <a:xfrm>
                  <a:off x="7701213" y="424864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4" y="f2"/>
                      </a:lnTo>
                      <a:lnTo>
                        <a:pt x="f4"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814;p28">
                <a:extLst>
                  <a:ext uri="{FF2B5EF4-FFF2-40B4-BE49-F238E27FC236}">
                    <a16:creationId xmlns:a16="http://schemas.microsoft.com/office/drawing/2014/main" id="{81F56FEE-4AAE-47E4-A027-09C9E008B2C1}"/>
                  </a:ext>
                </a:extLst>
              </p:cNvPr>
              <p:cNvGrpSpPr/>
              <p:nvPr/>
            </p:nvGrpSpPr>
            <p:grpSpPr>
              <a:xfrm>
                <a:off x="6324502" y="4463250"/>
                <a:ext cx="1463121" cy="86410"/>
                <a:chOff x="6324502" y="4463250"/>
                <a:chExt cx="1463121" cy="86410"/>
              </a:xfrm>
            </p:grpSpPr>
            <p:sp>
              <p:nvSpPr>
                <p:cNvPr id="62" name="Google Shape;815;p28">
                  <a:extLst>
                    <a:ext uri="{FF2B5EF4-FFF2-40B4-BE49-F238E27FC236}">
                      <a16:creationId xmlns:a16="http://schemas.microsoft.com/office/drawing/2014/main" id="{9CF2AC96-5445-9A8A-6CFA-C41732D80DB3}"/>
                    </a:ext>
                  </a:extLst>
                </p:cNvPr>
                <p:cNvSpPr/>
                <p:nvPr/>
              </p:nvSpPr>
              <p:spPr>
                <a:xfrm>
                  <a:off x="6324502"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816;p28">
                  <a:extLst>
                    <a:ext uri="{FF2B5EF4-FFF2-40B4-BE49-F238E27FC236}">
                      <a16:creationId xmlns:a16="http://schemas.microsoft.com/office/drawing/2014/main" id="{E2D241F6-8E00-3846-4CF6-487C9B8A1720}"/>
                    </a:ext>
                  </a:extLst>
                </p:cNvPr>
                <p:cNvSpPr/>
                <p:nvPr/>
              </p:nvSpPr>
              <p:spPr>
                <a:xfrm>
                  <a:off x="6439195"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4" name="Google Shape;817;p28">
                  <a:extLst>
                    <a:ext uri="{FF2B5EF4-FFF2-40B4-BE49-F238E27FC236}">
                      <a16:creationId xmlns:a16="http://schemas.microsoft.com/office/drawing/2014/main" id="{FAA3063D-45E5-081F-A50E-526013EDD361}"/>
                    </a:ext>
                  </a:extLst>
                </p:cNvPr>
                <p:cNvSpPr/>
                <p:nvPr/>
              </p:nvSpPr>
              <p:spPr>
                <a:xfrm>
                  <a:off x="6553879" y="4463250"/>
                  <a:ext cx="546847" cy="86410"/>
                </a:xfrm>
                <a:custGeom>
                  <a:avLst/>
                  <a:gdLst>
                    <a:gd name="f0" fmla="val w"/>
                    <a:gd name="f1" fmla="val h"/>
                    <a:gd name="f2" fmla="val 0"/>
                    <a:gd name="f3" fmla="val 497300"/>
                    <a:gd name="f4" fmla="val 78581"/>
                    <a:gd name="f5" fmla="*/ f0 1 497300"/>
                    <a:gd name="f6" fmla="*/ f1 1 78581"/>
                    <a:gd name="f7" fmla="+- f4 0 f2"/>
                    <a:gd name="f8" fmla="+- f3 0 f2"/>
                    <a:gd name="f9" fmla="*/ f8 1 497300"/>
                    <a:gd name="f10" fmla="*/ f7 1 7858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97300" h="78581">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818;p28">
                  <a:extLst>
                    <a:ext uri="{FF2B5EF4-FFF2-40B4-BE49-F238E27FC236}">
                      <a16:creationId xmlns:a16="http://schemas.microsoft.com/office/drawing/2014/main" id="{1B19E04E-9AEB-391B-3F2B-4A325835C82D}"/>
                    </a:ext>
                  </a:extLst>
                </p:cNvPr>
                <p:cNvSpPr/>
                <p:nvPr/>
              </p:nvSpPr>
              <p:spPr>
                <a:xfrm>
                  <a:off x="7127546"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819;p28">
                  <a:extLst>
                    <a:ext uri="{FF2B5EF4-FFF2-40B4-BE49-F238E27FC236}">
                      <a16:creationId xmlns:a16="http://schemas.microsoft.com/office/drawing/2014/main" id="{6368C73E-B991-0160-2F87-C6C0720EC07A}"/>
                    </a:ext>
                  </a:extLst>
                </p:cNvPr>
                <p:cNvSpPr/>
                <p:nvPr/>
              </p:nvSpPr>
              <p:spPr>
                <a:xfrm>
                  <a:off x="7242240"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820;p28">
                  <a:extLst>
                    <a:ext uri="{FF2B5EF4-FFF2-40B4-BE49-F238E27FC236}">
                      <a16:creationId xmlns:a16="http://schemas.microsoft.com/office/drawing/2014/main" id="{450D0F51-C8C8-ACA8-C017-C7ED0C79A920}"/>
                    </a:ext>
                  </a:extLst>
                </p:cNvPr>
                <p:cNvSpPr/>
                <p:nvPr/>
              </p:nvSpPr>
              <p:spPr>
                <a:xfrm>
                  <a:off x="7357033"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821;p28">
                  <a:extLst>
                    <a:ext uri="{FF2B5EF4-FFF2-40B4-BE49-F238E27FC236}">
                      <a16:creationId xmlns:a16="http://schemas.microsoft.com/office/drawing/2014/main" id="{8AAAF197-CF4A-CEB6-0952-5FF29C1E9695}"/>
                    </a:ext>
                  </a:extLst>
                </p:cNvPr>
                <p:cNvSpPr/>
                <p:nvPr/>
              </p:nvSpPr>
              <p:spPr>
                <a:xfrm>
                  <a:off x="7471726"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9" name="Google Shape;822;p28">
                  <a:extLst>
                    <a:ext uri="{FF2B5EF4-FFF2-40B4-BE49-F238E27FC236}">
                      <a16:creationId xmlns:a16="http://schemas.microsoft.com/office/drawing/2014/main" id="{F4CE0836-BC1B-C6CA-B829-90E12C00E787}"/>
                    </a:ext>
                  </a:extLst>
                </p:cNvPr>
                <p:cNvSpPr/>
                <p:nvPr/>
              </p:nvSpPr>
              <p:spPr>
                <a:xfrm>
                  <a:off x="7586420" y="4463250"/>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0" name="Google Shape;823;p28">
                  <a:extLst>
                    <a:ext uri="{FF2B5EF4-FFF2-40B4-BE49-F238E27FC236}">
                      <a16:creationId xmlns:a16="http://schemas.microsoft.com/office/drawing/2014/main" id="{F9E94BB9-D3A6-68FB-6CE9-8C820F6BDFF4}"/>
                    </a:ext>
                  </a:extLst>
                </p:cNvPr>
                <p:cNvSpPr/>
                <p:nvPr/>
              </p:nvSpPr>
              <p:spPr>
                <a:xfrm>
                  <a:off x="7701213" y="4463250"/>
                  <a:ext cx="86410" cy="86410"/>
                </a:xfrm>
                <a:custGeom>
                  <a:avLst/>
                  <a:gdLst>
                    <a:gd name="f0" fmla="val w"/>
                    <a:gd name="f1" fmla="val h"/>
                    <a:gd name="f2" fmla="val 0"/>
                    <a:gd name="f3" fmla="val 78581"/>
                    <a:gd name="f4" fmla="val 78582"/>
                    <a:gd name="f5" fmla="*/ f0 1 78581"/>
                    <a:gd name="f6" fmla="*/ f1 1 78581"/>
                    <a:gd name="f7" fmla="+- f3 0 f2"/>
                    <a:gd name="f8" fmla="*/ f7 1 78581"/>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78581" h="78581">
                      <a:moveTo>
                        <a:pt x="f2" y="f2"/>
                      </a:moveTo>
                      <a:lnTo>
                        <a:pt x="f4" y="f2"/>
                      </a:lnTo>
                      <a:lnTo>
                        <a:pt x="f4"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1" name="Google Shape;824;p28">
                <a:extLst>
                  <a:ext uri="{FF2B5EF4-FFF2-40B4-BE49-F238E27FC236}">
                    <a16:creationId xmlns:a16="http://schemas.microsoft.com/office/drawing/2014/main" id="{A4BBA318-E893-4220-BD16-2DCF2FBB9EE4}"/>
                  </a:ext>
                </a:extLst>
              </p:cNvPr>
              <p:cNvGrpSpPr/>
              <p:nvPr/>
            </p:nvGrpSpPr>
            <p:grpSpPr>
              <a:xfrm>
                <a:off x="6379595" y="4357463"/>
                <a:ext cx="1348428" cy="86410"/>
                <a:chOff x="6379595" y="4357463"/>
                <a:chExt cx="1348428" cy="86410"/>
              </a:xfrm>
            </p:grpSpPr>
            <p:sp>
              <p:nvSpPr>
                <p:cNvPr id="72" name="Google Shape;825;p28">
                  <a:extLst>
                    <a:ext uri="{FF2B5EF4-FFF2-40B4-BE49-F238E27FC236}">
                      <a16:creationId xmlns:a16="http://schemas.microsoft.com/office/drawing/2014/main" id="{88B63C52-6FCB-A310-3E71-BFE51454B96B}"/>
                    </a:ext>
                  </a:extLst>
                </p:cNvPr>
                <p:cNvSpPr/>
                <p:nvPr/>
              </p:nvSpPr>
              <p:spPr>
                <a:xfrm>
                  <a:off x="637959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826;p28">
                  <a:extLst>
                    <a:ext uri="{FF2B5EF4-FFF2-40B4-BE49-F238E27FC236}">
                      <a16:creationId xmlns:a16="http://schemas.microsoft.com/office/drawing/2014/main" id="{0BB3A5B6-FD62-340F-0C1D-CE1FD37063BD}"/>
                    </a:ext>
                  </a:extLst>
                </p:cNvPr>
                <p:cNvSpPr/>
                <p:nvPr/>
              </p:nvSpPr>
              <p:spPr>
                <a:xfrm>
                  <a:off x="6494288"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4" name="Google Shape;827;p28">
                  <a:extLst>
                    <a:ext uri="{FF2B5EF4-FFF2-40B4-BE49-F238E27FC236}">
                      <a16:creationId xmlns:a16="http://schemas.microsoft.com/office/drawing/2014/main" id="{0AB3F015-2FF1-122A-C58A-B76704663693}"/>
                    </a:ext>
                  </a:extLst>
                </p:cNvPr>
                <p:cNvSpPr/>
                <p:nvPr/>
              </p:nvSpPr>
              <p:spPr>
                <a:xfrm>
                  <a:off x="660908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828;p28">
                  <a:extLst>
                    <a:ext uri="{FF2B5EF4-FFF2-40B4-BE49-F238E27FC236}">
                      <a16:creationId xmlns:a16="http://schemas.microsoft.com/office/drawing/2014/main" id="{78CFD6DF-60A5-10F0-DA2B-07949110F970}"/>
                    </a:ext>
                  </a:extLst>
                </p:cNvPr>
                <p:cNvSpPr/>
                <p:nvPr/>
              </p:nvSpPr>
              <p:spPr>
                <a:xfrm>
                  <a:off x="672377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829;p28">
                  <a:extLst>
                    <a:ext uri="{FF2B5EF4-FFF2-40B4-BE49-F238E27FC236}">
                      <a16:creationId xmlns:a16="http://schemas.microsoft.com/office/drawing/2014/main" id="{31CBE1D3-A9BE-A24C-BD12-CA4C1CE71553}"/>
                    </a:ext>
                  </a:extLst>
                </p:cNvPr>
                <p:cNvSpPr/>
                <p:nvPr/>
              </p:nvSpPr>
              <p:spPr>
                <a:xfrm>
                  <a:off x="6838468"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7" name="Google Shape;830;p28">
                  <a:extLst>
                    <a:ext uri="{FF2B5EF4-FFF2-40B4-BE49-F238E27FC236}">
                      <a16:creationId xmlns:a16="http://schemas.microsoft.com/office/drawing/2014/main" id="{9B1F0604-850C-50E5-CBCA-8EAD029A7EF1}"/>
                    </a:ext>
                  </a:extLst>
                </p:cNvPr>
                <p:cNvSpPr/>
                <p:nvPr/>
              </p:nvSpPr>
              <p:spPr>
                <a:xfrm>
                  <a:off x="695326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8" name="Google Shape;831;p28">
                  <a:extLst>
                    <a:ext uri="{FF2B5EF4-FFF2-40B4-BE49-F238E27FC236}">
                      <a16:creationId xmlns:a16="http://schemas.microsoft.com/office/drawing/2014/main" id="{9A20435A-7896-C0AB-43C9-6A079B3EF490}"/>
                    </a:ext>
                  </a:extLst>
                </p:cNvPr>
                <p:cNvSpPr/>
                <p:nvPr/>
              </p:nvSpPr>
              <p:spPr>
                <a:xfrm>
                  <a:off x="7067955"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9" name="Google Shape;832;p28">
                  <a:extLst>
                    <a:ext uri="{FF2B5EF4-FFF2-40B4-BE49-F238E27FC236}">
                      <a16:creationId xmlns:a16="http://schemas.microsoft.com/office/drawing/2014/main" id="{A556FBE9-78CA-1EEB-0014-6E2AD24241E3}"/>
                    </a:ext>
                  </a:extLst>
                </p:cNvPr>
                <p:cNvSpPr/>
                <p:nvPr/>
              </p:nvSpPr>
              <p:spPr>
                <a:xfrm>
                  <a:off x="7182639"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833;p28">
                  <a:extLst>
                    <a:ext uri="{FF2B5EF4-FFF2-40B4-BE49-F238E27FC236}">
                      <a16:creationId xmlns:a16="http://schemas.microsoft.com/office/drawing/2014/main" id="{267D2491-B185-0C7A-18BC-916749239B8D}"/>
                    </a:ext>
                  </a:extLst>
                </p:cNvPr>
                <p:cNvSpPr/>
                <p:nvPr/>
              </p:nvSpPr>
              <p:spPr>
                <a:xfrm>
                  <a:off x="7297442"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834;p28">
                  <a:extLst>
                    <a:ext uri="{FF2B5EF4-FFF2-40B4-BE49-F238E27FC236}">
                      <a16:creationId xmlns:a16="http://schemas.microsoft.com/office/drawing/2014/main" id="{DA363ADA-D059-B4A1-03E3-D7C138F65819}"/>
                    </a:ext>
                  </a:extLst>
                </p:cNvPr>
                <p:cNvSpPr/>
                <p:nvPr/>
              </p:nvSpPr>
              <p:spPr>
                <a:xfrm>
                  <a:off x="7412126"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2" name="Google Shape;835;p28">
                  <a:extLst>
                    <a:ext uri="{FF2B5EF4-FFF2-40B4-BE49-F238E27FC236}">
                      <a16:creationId xmlns:a16="http://schemas.microsoft.com/office/drawing/2014/main" id="{6C19F9D5-34E4-8D78-8D9D-D4CAB9273F4A}"/>
                    </a:ext>
                  </a:extLst>
                </p:cNvPr>
                <p:cNvSpPr/>
                <p:nvPr/>
              </p:nvSpPr>
              <p:spPr>
                <a:xfrm>
                  <a:off x="7526819"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3" name="Google Shape;836;p28">
                  <a:extLst>
                    <a:ext uri="{FF2B5EF4-FFF2-40B4-BE49-F238E27FC236}">
                      <a16:creationId xmlns:a16="http://schemas.microsoft.com/office/drawing/2014/main" id="{CEE0B570-62BA-2A26-388F-9AC99D24C45B}"/>
                    </a:ext>
                  </a:extLst>
                </p:cNvPr>
                <p:cNvSpPr/>
                <p:nvPr/>
              </p:nvSpPr>
              <p:spPr>
                <a:xfrm>
                  <a:off x="7641613" y="4357463"/>
                  <a:ext cx="86410" cy="86410"/>
                </a:xfrm>
                <a:custGeom>
                  <a:avLst/>
                  <a:gdLst>
                    <a:gd name="f0" fmla="val w"/>
                    <a:gd name="f1" fmla="val h"/>
                    <a:gd name="f2" fmla="val 0"/>
                    <a:gd name="f3" fmla="val 78581"/>
                    <a:gd name="f4" fmla="*/ f0 1 78581"/>
                    <a:gd name="f5" fmla="*/ f1 1 78581"/>
                    <a:gd name="f6" fmla="+- f3 0 f2"/>
                    <a:gd name="f7" fmla="*/ f6 1 78581"/>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78581" h="78581">
                      <a:moveTo>
                        <a:pt x="f2" y="f2"/>
                      </a:moveTo>
                      <a:lnTo>
                        <a:pt x="f3" y="f2"/>
                      </a:lnTo>
                      <a:lnTo>
                        <a:pt x="f3" y="f3"/>
                      </a:lnTo>
                      <a:lnTo>
                        <a:pt x="f2" y="f3"/>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4" name="Google Shape;837;p28">
                <a:extLst>
                  <a:ext uri="{FF2B5EF4-FFF2-40B4-BE49-F238E27FC236}">
                    <a16:creationId xmlns:a16="http://schemas.microsoft.com/office/drawing/2014/main" id="{2F9419DF-6465-DBAF-F217-349FCDBED6DC}"/>
                  </a:ext>
                </a:extLst>
              </p:cNvPr>
              <p:cNvSpPr/>
              <p:nvPr/>
            </p:nvSpPr>
            <p:spPr>
              <a:xfrm>
                <a:off x="7744730" y="4116564"/>
                <a:ext cx="41019" cy="41019"/>
              </a:xfrm>
              <a:custGeom>
                <a:avLst/>
                <a:gdLst>
                  <a:gd name="f0" fmla="val w"/>
                  <a:gd name="f1" fmla="val h"/>
                  <a:gd name="f2" fmla="val 0"/>
                  <a:gd name="f3" fmla="val 37338"/>
                  <a:gd name="f4" fmla="val 18669"/>
                  <a:gd name="f5" fmla="val 28980"/>
                  <a:gd name="f6" fmla="val 8358"/>
                  <a:gd name="f7" fmla="val 8359"/>
                  <a:gd name="f8" fmla="val 28979"/>
                  <a:gd name="f9" fmla="*/ f0 1 37338"/>
                  <a:gd name="f10" fmla="*/ f1 1 37338"/>
                  <a:gd name="f11" fmla="+- f3 0 f2"/>
                  <a:gd name="f12" fmla="*/ f11 1 37338"/>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7338" h="37338">
                    <a:moveTo>
                      <a:pt x="f3" y="f4"/>
                    </a:moveTo>
                    <a:cubicBezTo>
                      <a:pt x="f3" y="f5"/>
                      <a:pt x="f5" y="f3"/>
                      <a:pt x="f4" y="f3"/>
                    </a:cubicBezTo>
                    <a:cubicBezTo>
                      <a:pt x="f6" y="f3"/>
                      <a:pt x="f2" y="f5"/>
                      <a:pt x="f2" y="f4"/>
                    </a:cubicBezTo>
                    <a:cubicBezTo>
                      <a:pt x="f2" y="f7"/>
                      <a:pt x="f6" y="f2"/>
                      <a:pt x="f4" y="f2"/>
                    </a:cubicBezTo>
                    <a:cubicBezTo>
                      <a:pt x="f8" y="f2"/>
                      <a:pt x="f3" y="f6"/>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85" name="Google Shape;838;p28">
              <a:extLst>
                <a:ext uri="{FF2B5EF4-FFF2-40B4-BE49-F238E27FC236}">
                  <a16:creationId xmlns:a16="http://schemas.microsoft.com/office/drawing/2014/main" id="{A0887A07-2D65-E116-3AF4-8735EF8FC676}"/>
                </a:ext>
              </a:extLst>
            </p:cNvPr>
            <p:cNvGrpSpPr/>
            <p:nvPr/>
          </p:nvGrpSpPr>
          <p:grpSpPr>
            <a:xfrm>
              <a:off x="6237351" y="2205148"/>
              <a:ext cx="1383304" cy="1255096"/>
              <a:chOff x="6237351" y="2205148"/>
              <a:chExt cx="1383304" cy="1255096"/>
            </a:xfrm>
          </p:grpSpPr>
          <p:grpSp>
            <p:nvGrpSpPr>
              <p:cNvPr id="86" name="Google Shape;841;p28">
                <a:extLst>
                  <a:ext uri="{FF2B5EF4-FFF2-40B4-BE49-F238E27FC236}">
                    <a16:creationId xmlns:a16="http://schemas.microsoft.com/office/drawing/2014/main" id="{A4E45155-05F7-FA7F-B2C1-C30A951A6CD0}"/>
                  </a:ext>
                </a:extLst>
              </p:cNvPr>
              <p:cNvGrpSpPr/>
              <p:nvPr/>
            </p:nvGrpSpPr>
            <p:grpSpPr>
              <a:xfrm>
                <a:off x="7465957" y="2205148"/>
                <a:ext cx="154698" cy="34354"/>
                <a:chOff x="7465957" y="2205148"/>
                <a:chExt cx="154698" cy="34354"/>
              </a:xfrm>
            </p:grpSpPr>
            <p:sp>
              <p:nvSpPr>
                <p:cNvPr id="87" name="Google Shape;842;p28">
                  <a:extLst>
                    <a:ext uri="{FF2B5EF4-FFF2-40B4-BE49-F238E27FC236}">
                      <a16:creationId xmlns:a16="http://schemas.microsoft.com/office/drawing/2014/main" id="{77F2DEE9-821E-8B1A-B21D-FC773629419C}"/>
                    </a:ext>
                  </a:extLst>
                </p:cNvPr>
                <p:cNvSpPr/>
                <p:nvPr/>
              </p:nvSpPr>
              <p:spPr>
                <a:xfrm>
                  <a:off x="7586301" y="2205148"/>
                  <a:ext cx="34354" cy="34354"/>
                </a:xfrm>
                <a:custGeom>
                  <a:avLst/>
                  <a:gdLst>
                    <a:gd name="f0" fmla="val w"/>
                    <a:gd name="f1" fmla="val h"/>
                    <a:gd name="f2" fmla="val 0"/>
                    <a:gd name="f3" fmla="val 31241"/>
                    <a:gd name="f4" fmla="val 31242"/>
                    <a:gd name="f5" fmla="val 15621"/>
                    <a:gd name="f6" fmla="val 24248"/>
                    <a:gd name="f7" fmla="val 6994"/>
                    <a:gd name="f8" fmla="*/ f0 1 31241"/>
                    <a:gd name="f9" fmla="*/ f1 1 31241"/>
                    <a:gd name="f10" fmla="+- f3 0 f2"/>
                    <a:gd name="f11" fmla="*/ f10 1 31241"/>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1241" h="31241">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8" name="Google Shape;843;p28">
                  <a:extLst>
                    <a:ext uri="{FF2B5EF4-FFF2-40B4-BE49-F238E27FC236}">
                      <a16:creationId xmlns:a16="http://schemas.microsoft.com/office/drawing/2014/main" id="{B98777F6-DFE5-F317-F1CD-5ED3FBAB824F}"/>
                    </a:ext>
                  </a:extLst>
                </p:cNvPr>
                <p:cNvSpPr/>
                <p:nvPr/>
              </p:nvSpPr>
              <p:spPr>
                <a:xfrm>
                  <a:off x="7526078" y="2205148"/>
                  <a:ext cx="34354" cy="34354"/>
                </a:xfrm>
                <a:custGeom>
                  <a:avLst/>
                  <a:gdLst>
                    <a:gd name="f0" fmla="val w"/>
                    <a:gd name="f1" fmla="val h"/>
                    <a:gd name="f2" fmla="val 0"/>
                    <a:gd name="f3" fmla="val 31241"/>
                    <a:gd name="f4" fmla="val 31242"/>
                    <a:gd name="f5" fmla="val 15621"/>
                    <a:gd name="f6" fmla="val 24248"/>
                    <a:gd name="f7" fmla="val 6994"/>
                    <a:gd name="f8" fmla="*/ f0 1 31241"/>
                    <a:gd name="f9" fmla="*/ f1 1 31241"/>
                    <a:gd name="f10" fmla="+- f3 0 f2"/>
                    <a:gd name="f11" fmla="*/ f10 1 31241"/>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1241" h="31241">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9" name="Google Shape;844;p28">
                  <a:extLst>
                    <a:ext uri="{FF2B5EF4-FFF2-40B4-BE49-F238E27FC236}">
                      <a16:creationId xmlns:a16="http://schemas.microsoft.com/office/drawing/2014/main" id="{15512A75-9E3B-C139-9EA2-34FFA7415B59}"/>
                    </a:ext>
                  </a:extLst>
                </p:cNvPr>
                <p:cNvSpPr/>
                <p:nvPr/>
              </p:nvSpPr>
              <p:spPr>
                <a:xfrm>
                  <a:off x="7465957" y="2205148"/>
                  <a:ext cx="34354" cy="34354"/>
                </a:xfrm>
                <a:custGeom>
                  <a:avLst/>
                  <a:gdLst>
                    <a:gd name="f0" fmla="val w"/>
                    <a:gd name="f1" fmla="val h"/>
                    <a:gd name="f2" fmla="val 0"/>
                    <a:gd name="f3" fmla="val 31241"/>
                    <a:gd name="f4" fmla="val 31242"/>
                    <a:gd name="f5" fmla="val 15621"/>
                    <a:gd name="f6" fmla="val 24248"/>
                    <a:gd name="f7" fmla="val 6993"/>
                    <a:gd name="f8" fmla="+- 0 0 1"/>
                    <a:gd name="f9" fmla="val 6994"/>
                    <a:gd name="f10" fmla="*/ f0 1 31241"/>
                    <a:gd name="f11" fmla="*/ f1 1 31241"/>
                    <a:gd name="f12" fmla="+- f3 0 f2"/>
                    <a:gd name="f13" fmla="*/ f12 1 31241"/>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31241" h="31241">
                      <a:moveTo>
                        <a:pt x="f4" y="f5"/>
                      </a:moveTo>
                      <a:cubicBezTo>
                        <a:pt x="f4" y="f6"/>
                        <a:pt x="f6" y="f4"/>
                        <a:pt x="f5" y="f4"/>
                      </a:cubicBezTo>
                      <a:cubicBezTo>
                        <a:pt x="f7" y="f4"/>
                        <a:pt x="f8" y="f6"/>
                        <a:pt x="f8" y="f5"/>
                      </a:cubicBezTo>
                      <a:cubicBezTo>
                        <a:pt x="f8" y="f9"/>
                        <a:pt x="f7" y="f2"/>
                        <a:pt x="f5" y="f2"/>
                      </a:cubicBezTo>
                      <a:cubicBezTo>
                        <a:pt x="f6" y="f2"/>
                        <a:pt x="f4" y="f9"/>
                        <a:pt x="f4"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90" name="Google Shape;846;p28">
                <a:extLst>
                  <a:ext uri="{FF2B5EF4-FFF2-40B4-BE49-F238E27FC236}">
                    <a16:creationId xmlns:a16="http://schemas.microsoft.com/office/drawing/2014/main" id="{E8F91768-A771-F0F3-5BF0-58B64B6C618E}"/>
                  </a:ext>
                </a:extLst>
              </p:cNvPr>
              <p:cNvSpPr/>
              <p:nvPr/>
            </p:nvSpPr>
            <p:spPr>
              <a:xfrm>
                <a:off x="6289828" y="2911879"/>
                <a:ext cx="386736" cy="335776"/>
              </a:xfrm>
              <a:custGeom>
                <a:avLst/>
                <a:gdLst>
                  <a:gd name="f0" fmla="val w"/>
                  <a:gd name="f1" fmla="val h"/>
                  <a:gd name="f2" fmla="val 0"/>
                  <a:gd name="f3" fmla="val 352044"/>
                  <a:gd name="f4" fmla="val 305657"/>
                  <a:gd name="f5" fmla="*/ f0 1 352044"/>
                  <a:gd name="f6" fmla="*/ f1 1 305657"/>
                  <a:gd name="f7" fmla="+- f4 0 f2"/>
                  <a:gd name="f8" fmla="+- f3 0 f2"/>
                  <a:gd name="f9" fmla="*/ f8 1 352044"/>
                  <a:gd name="f10" fmla="*/ f7 1 305657"/>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52044" h="305657">
                    <a:moveTo>
                      <a:pt x="f2" y="f2"/>
                    </a:moveTo>
                    <a:lnTo>
                      <a:pt x="f3" y="f2"/>
                    </a:lnTo>
                    <a:lnTo>
                      <a:pt x="f3" y="f4"/>
                    </a:lnTo>
                    <a:lnTo>
                      <a:pt x="f2" y="f4"/>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1" name="Google Shape;847;p28">
                <a:extLst>
                  <a:ext uri="{FF2B5EF4-FFF2-40B4-BE49-F238E27FC236}">
                    <a16:creationId xmlns:a16="http://schemas.microsoft.com/office/drawing/2014/main" id="{1D24D8F8-D514-B5EE-7505-B202FDF84A94}"/>
                  </a:ext>
                </a:extLst>
              </p:cNvPr>
              <p:cNvSpPr/>
              <p:nvPr/>
            </p:nvSpPr>
            <p:spPr>
              <a:xfrm>
                <a:off x="6714119" y="2911879"/>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2" name="Google Shape;848;p28">
                <a:extLst>
                  <a:ext uri="{FF2B5EF4-FFF2-40B4-BE49-F238E27FC236}">
                    <a16:creationId xmlns:a16="http://schemas.microsoft.com/office/drawing/2014/main" id="{16B339DD-5F24-D8B8-D8A2-3C1B5377CB46}"/>
                  </a:ext>
                </a:extLst>
              </p:cNvPr>
              <p:cNvSpPr/>
              <p:nvPr/>
            </p:nvSpPr>
            <p:spPr>
              <a:xfrm>
                <a:off x="6714119" y="2974305"/>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3" name="Google Shape;849;p28">
                <a:extLst>
                  <a:ext uri="{FF2B5EF4-FFF2-40B4-BE49-F238E27FC236}">
                    <a16:creationId xmlns:a16="http://schemas.microsoft.com/office/drawing/2014/main" id="{5A231A14-E8FC-E5E1-1D7B-07D51987595E}"/>
                  </a:ext>
                </a:extLst>
              </p:cNvPr>
              <p:cNvSpPr/>
              <p:nvPr/>
            </p:nvSpPr>
            <p:spPr>
              <a:xfrm>
                <a:off x="6714119" y="3036621"/>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4" name="Google Shape;850;p28">
                <a:extLst>
                  <a:ext uri="{FF2B5EF4-FFF2-40B4-BE49-F238E27FC236}">
                    <a16:creationId xmlns:a16="http://schemas.microsoft.com/office/drawing/2014/main" id="{7DD04F2C-26DB-48A9-03BC-43A98F6C2383}"/>
                  </a:ext>
                </a:extLst>
              </p:cNvPr>
              <p:cNvSpPr/>
              <p:nvPr/>
            </p:nvSpPr>
            <p:spPr>
              <a:xfrm>
                <a:off x="6714119" y="3099047"/>
                <a:ext cx="905411" cy="25530"/>
              </a:xfrm>
              <a:custGeom>
                <a:avLst/>
                <a:gdLst>
                  <a:gd name="f0" fmla="val w"/>
                  <a:gd name="f1" fmla="val h"/>
                  <a:gd name="f2" fmla="val 0"/>
                  <a:gd name="f3" fmla="val 824198"/>
                  <a:gd name="f4" fmla="val 23240"/>
                  <a:gd name="f5" fmla="val 824199"/>
                  <a:gd name="f6" fmla="val 23241"/>
                  <a:gd name="f7" fmla="*/ f0 1 824198"/>
                  <a:gd name="f8" fmla="*/ f1 1 23240"/>
                  <a:gd name="f9" fmla="+- f4 0 f2"/>
                  <a:gd name="f10" fmla="+- f3 0 f2"/>
                  <a:gd name="f11" fmla="*/ f10 1 824198"/>
                  <a:gd name="f12" fmla="*/ f9 1 2324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24198" h="23240">
                    <a:moveTo>
                      <a:pt x="f2" y="f2"/>
                    </a:moveTo>
                    <a:lnTo>
                      <a:pt x="f5" y="f2"/>
                    </a:lnTo>
                    <a:lnTo>
                      <a:pt x="f5" y="f6"/>
                    </a:lnTo>
                    <a:lnTo>
                      <a:pt x="f2" y="f6"/>
                    </a:lnTo>
                    <a:close/>
                  </a:path>
                </a:pathLst>
              </a:custGeom>
              <a:solidFill>
                <a:srgbClr val="FFFFF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5" name="Google Shape;851;p28">
                <a:extLst>
                  <a:ext uri="{FF2B5EF4-FFF2-40B4-BE49-F238E27FC236}">
                    <a16:creationId xmlns:a16="http://schemas.microsoft.com/office/drawing/2014/main" id="{F94A3E23-BD1C-D982-DECE-84276DDA7872}"/>
                  </a:ext>
                </a:extLst>
              </p:cNvPr>
              <p:cNvGrpSpPr/>
              <p:nvPr/>
            </p:nvGrpSpPr>
            <p:grpSpPr>
              <a:xfrm>
                <a:off x="7356293" y="3191603"/>
                <a:ext cx="264362" cy="56555"/>
                <a:chOff x="7356293" y="3191603"/>
                <a:chExt cx="264362" cy="56555"/>
              </a:xfrm>
            </p:grpSpPr>
            <p:sp>
              <p:nvSpPr>
                <p:cNvPr id="96" name="Google Shape;852;p28">
                  <a:extLst>
                    <a:ext uri="{FF2B5EF4-FFF2-40B4-BE49-F238E27FC236}">
                      <a16:creationId xmlns:a16="http://schemas.microsoft.com/office/drawing/2014/main" id="{AD829D49-A384-F414-B59E-0DB81BAA01C8}"/>
                    </a:ext>
                  </a:extLst>
                </p:cNvPr>
                <p:cNvSpPr/>
                <p:nvPr/>
              </p:nvSpPr>
              <p:spPr>
                <a:xfrm>
                  <a:off x="7356293" y="3191603"/>
                  <a:ext cx="264362" cy="56555"/>
                </a:xfrm>
                <a:custGeom>
                  <a:avLst/>
                  <a:gdLst>
                    <a:gd name="f0" fmla="val w"/>
                    <a:gd name="f1" fmla="val h"/>
                    <a:gd name="f2" fmla="val 0"/>
                    <a:gd name="f3" fmla="val 240411"/>
                    <a:gd name="f4" fmla="val 51434"/>
                    <a:gd name="f5" fmla="val 214694"/>
                    <a:gd name="f6" fmla="val 51435"/>
                    <a:gd name="f7" fmla="val 25718"/>
                    <a:gd name="f8" fmla="val 11525"/>
                    <a:gd name="f9" fmla="val 39814"/>
                    <a:gd name="f10" fmla="val 25717"/>
                    <a:gd name="f11" fmla="val 11621"/>
                    <a:gd name="f12" fmla="val 228886"/>
                    <a:gd name="f13" fmla="val 39909"/>
                    <a:gd name="f14" fmla="val 228791"/>
                    <a:gd name="f15" fmla="*/ f0 1 240411"/>
                    <a:gd name="f16" fmla="*/ f1 1 51434"/>
                    <a:gd name="f17" fmla="+- f4 0 f2"/>
                    <a:gd name="f18" fmla="+- f3 0 f2"/>
                    <a:gd name="f19" fmla="*/ f18 1 240411"/>
                    <a:gd name="f20" fmla="*/ f17 1 51434"/>
                    <a:gd name="f21" fmla="*/ f2 1 f19"/>
                    <a:gd name="f22" fmla="*/ f3 1 f19"/>
                    <a:gd name="f23" fmla="*/ f2 1 f20"/>
                    <a:gd name="f24" fmla="*/ f4 1 f20"/>
                    <a:gd name="f25" fmla="*/ f21 f15 1"/>
                    <a:gd name="f26" fmla="*/ f22 f15 1"/>
                    <a:gd name="f27" fmla="*/ f24 f16 1"/>
                    <a:gd name="f28" fmla="*/ f23 f16 1"/>
                  </a:gdLst>
                  <a:ahLst/>
                  <a:cxnLst>
                    <a:cxn ang="3cd4">
                      <a:pos x="hc" y="t"/>
                    </a:cxn>
                    <a:cxn ang="0">
                      <a:pos x="r" y="vc"/>
                    </a:cxn>
                    <a:cxn ang="cd4">
                      <a:pos x="hc" y="b"/>
                    </a:cxn>
                    <a:cxn ang="cd2">
                      <a:pos x="l" y="vc"/>
                    </a:cxn>
                  </a:cxnLst>
                  <a:rect l="f25" t="f28" r="f26" b="f27"/>
                  <a:pathLst>
                    <a:path w="240411" h="51434">
                      <a:moveTo>
                        <a:pt x="f5" y="f6"/>
                      </a:moveTo>
                      <a:lnTo>
                        <a:pt x="f7" y="f6"/>
                      </a:lnTo>
                      <a:cubicBezTo>
                        <a:pt x="f8" y="f6"/>
                        <a:pt x="f2" y="f9"/>
                        <a:pt x="f2" y="f10"/>
                      </a:cubicBezTo>
                      <a:lnTo>
                        <a:pt x="f2" y="f10"/>
                      </a:lnTo>
                      <a:cubicBezTo>
                        <a:pt x="f2" y="f8"/>
                        <a:pt x="f11" y="f2"/>
                        <a:pt x="f7" y="f2"/>
                      </a:cubicBezTo>
                      <a:lnTo>
                        <a:pt x="f5" y="f2"/>
                      </a:lnTo>
                      <a:cubicBezTo>
                        <a:pt x="f12" y="f2"/>
                        <a:pt x="f3" y="f11"/>
                        <a:pt x="f3" y="f10"/>
                      </a:cubicBezTo>
                      <a:lnTo>
                        <a:pt x="f3" y="f10"/>
                      </a:lnTo>
                      <a:cubicBezTo>
                        <a:pt x="f3" y="f13"/>
                        <a:pt x="f14"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97" name="Google Shape;853;p28">
                  <a:extLst>
                    <a:ext uri="{FF2B5EF4-FFF2-40B4-BE49-F238E27FC236}">
                      <a16:creationId xmlns:a16="http://schemas.microsoft.com/office/drawing/2014/main" id="{468DCD54-82AD-3786-088F-5E8D68C9B898}"/>
                    </a:ext>
                  </a:extLst>
                </p:cNvPr>
                <p:cNvSpPr/>
                <p:nvPr/>
              </p:nvSpPr>
              <p:spPr>
                <a:xfrm>
                  <a:off x="7428978" y="3206992"/>
                  <a:ext cx="118981" cy="25557"/>
                </a:xfrm>
                <a:custGeom>
                  <a:avLst/>
                  <a:gdLst>
                    <a:gd name="f0" fmla="val w"/>
                    <a:gd name="f1" fmla="val h"/>
                    <a:gd name="f2" fmla="val 0"/>
                    <a:gd name="f3" fmla="val 108204"/>
                    <a:gd name="f4" fmla="val 23240"/>
                    <a:gd name="f5" fmla="val 96584"/>
                    <a:gd name="f6" fmla="val 23241"/>
                    <a:gd name="f7" fmla="val 11621"/>
                    <a:gd name="f8" fmla="val 5239"/>
                    <a:gd name="f9" fmla="val 18002"/>
                    <a:gd name="f10" fmla="val 11620"/>
                    <a:gd name="f11" fmla="val 102965"/>
                    <a:gd name="f12" fmla="*/ f0 1 108204"/>
                    <a:gd name="f13" fmla="*/ f1 1 23240"/>
                    <a:gd name="f14" fmla="+- f4 0 f2"/>
                    <a:gd name="f15" fmla="+- f3 0 f2"/>
                    <a:gd name="f16" fmla="*/ f15 1 108204"/>
                    <a:gd name="f17" fmla="*/ f14 1 23240"/>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08204" h="23240">
                      <a:moveTo>
                        <a:pt x="f5" y="f6"/>
                      </a:moveTo>
                      <a:lnTo>
                        <a:pt x="f7" y="f6"/>
                      </a:lnTo>
                      <a:cubicBezTo>
                        <a:pt x="f8" y="f6"/>
                        <a:pt x="f2" y="f9"/>
                        <a:pt x="f2" y="f10"/>
                      </a:cubicBezTo>
                      <a:lnTo>
                        <a:pt x="f2" y="f10"/>
                      </a:lnTo>
                      <a:cubicBezTo>
                        <a:pt x="f2" y="f8"/>
                        <a:pt x="f8" y="f2"/>
                        <a:pt x="f7" y="f2"/>
                      </a:cubicBezTo>
                      <a:lnTo>
                        <a:pt x="f5" y="f2"/>
                      </a:lnTo>
                      <a:cubicBezTo>
                        <a:pt x="f11" y="f2"/>
                        <a:pt x="f3" y="f8"/>
                        <a:pt x="f3" y="f10"/>
                      </a:cubicBezTo>
                      <a:lnTo>
                        <a:pt x="f3" y="f10"/>
                      </a:lnTo>
                      <a:cubicBezTo>
                        <a:pt x="f3" y="f9"/>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98" name="Google Shape;854;p28">
                <a:extLst>
                  <a:ext uri="{FF2B5EF4-FFF2-40B4-BE49-F238E27FC236}">
                    <a16:creationId xmlns:a16="http://schemas.microsoft.com/office/drawing/2014/main" id="{15206380-366A-DA50-7BAF-1E982C78F506}"/>
                  </a:ext>
                </a:extLst>
              </p:cNvPr>
              <p:cNvGrpSpPr/>
              <p:nvPr/>
            </p:nvGrpSpPr>
            <p:grpSpPr>
              <a:xfrm>
                <a:off x="6290011" y="2525865"/>
                <a:ext cx="1330616" cy="109142"/>
                <a:chOff x="6290011" y="2525865"/>
                <a:chExt cx="1330616" cy="109142"/>
              </a:xfrm>
            </p:grpSpPr>
            <p:sp>
              <p:nvSpPr>
                <p:cNvPr id="99" name="Google Shape;855;p28">
                  <a:extLst>
                    <a:ext uri="{FF2B5EF4-FFF2-40B4-BE49-F238E27FC236}">
                      <a16:creationId xmlns:a16="http://schemas.microsoft.com/office/drawing/2014/main" id="{902BBB71-C5B2-B798-1FDB-5657E0C83789}"/>
                    </a:ext>
                  </a:extLst>
                </p:cNvPr>
                <p:cNvSpPr/>
                <p:nvPr/>
              </p:nvSpPr>
              <p:spPr>
                <a:xfrm>
                  <a:off x="6290011" y="2525865"/>
                  <a:ext cx="54571" cy="109142"/>
                </a:xfrm>
                <a:custGeom>
                  <a:avLst/>
                  <a:gdLst>
                    <a:gd name="f0" fmla="val w"/>
                    <a:gd name="f1" fmla="val h"/>
                    <a:gd name="f2" fmla="val 0"/>
                    <a:gd name="f3" fmla="val 49625"/>
                    <a:gd name="f4" fmla="val 99250"/>
                    <a:gd name="f5" fmla="val 99251"/>
                    <a:gd name="f6" fmla="*/ f0 1 49625"/>
                    <a:gd name="f7" fmla="*/ f1 1 99250"/>
                    <a:gd name="f8" fmla="+- f4 0 f2"/>
                    <a:gd name="f9" fmla="+- f3 0 f2"/>
                    <a:gd name="f10" fmla="*/ f9 1 49625"/>
                    <a:gd name="f11" fmla="*/ f8 1 9925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9625" h="99250">
                      <a:moveTo>
                        <a:pt x="f2" y="f3"/>
                      </a:moveTo>
                      <a:lnTo>
                        <a:pt x="f3" y="f5"/>
                      </a:lnTo>
                      <a:lnTo>
                        <a:pt x="f3" y="f2"/>
                      </a:lnTo>
                      <a:lnTo>
                        <a:pt x="f2" y="f3"/>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0" name="Google Shape;856;p28">
                  <a:extLst>
                    <a:ext uri="{FF2B5EF4-FFF2-40B4-BE49-F238E27FC236}">
                      <a16:creationId xmlns:a16="http://schemas.microsoft.com/office/drawing/2014/main" id="{1AE4E39E-A3D0-FEAE-E46F-5EC3C2B9A2BA}"/>
                    </a:ext>
                  </a:extLst>
                </p:cNvPr>
                <p:cNvSpPr/>
                <p:nvPr/>
              </p:nvSpPr>
              <p:spPr>
                <a:xfrm>
                  <a:off x="7566056" y="2525865"/>
                  <a:ext cx="54571" cy="109142"/>
                </a:xfrm>
                <a:custGeom>
                  <a:avLst/>
                  <a:gdLst>
                    <a:gd name="f0" fmla="val w"/>
                    <a:gd name="f1" fmla="val h"/>
                    <a:gd name="f2" fmla="val 0"/>
                    <a:gd name="f3" fmla="val 49625"/>
                    <a:gd name="f4" fmla="val 99250"/>
                    <a:gd name="f5" fmla="val 99251"/>
                    <a:gd name="f6" fmla="*/ f0 1 49625"/>
                    <a:gd name="f7" fmla="*/ f1 1 99250"/>
                    <a:gd name="f8" fmla="+- f4 0 f2"/>
                    <a:gd name="f9" fmla="+- f3 0 f2"/>
                    <a:gd name="f10" fmla="*/ f9 1 49625"/>
                    <a:gd name="f11" fmla="*/ f8 1 9925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9625" h="99250">
                      <a:moveTo>
                        <a:pt x="f2" y="f2"/>
                      </a:moveTo>
                      <a:lnTo>
                        <a:pt x="f2" y="f5"/>
                      </a:lnTo>
                      <a:lnTo>
                        <a:pt x="f3" y="f3"/>
                      </a:lnTo>
                      <a:lnTo>
                        <a:pt x="f2" y="f2"/>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01" name="Google Shape;857;p28">
                <a:extLst>
                  <a:ext uri="{FF2B5EF4-FFF2-40B4-BE49-F238E27FC236}">
                    <a16:creationId xmlns:a16="http://schemas.microsoft.com/office/drawing/2014/main" id="{85854B2F-D20E-1D87-F4EF-763E1C831D19}"/>
                  </a:ext>
                </a:extLst>
              </p:cNvPr>
              <p:cNvGrpSpPr/>
              <p:nvPr/>
            </p:nvGrpSpPr>
            <p:grpSpPr>
              <a:xfrm>
                <a:off x="6856655" y="2822707"/>
                <a:ext cx="191677" cy="19897"/>
                <a:chOff x="6856655" y="2822707"/>
                <a:chExt cx="191677" cy="19897"/>
              </a:xfrm>
            </p:grpSpPr>
            <p:sp>
              <p:nvSpPr>
                <p:cNvPr id="102" name="Google Shape;858;p28">
                  <a:extLst>
                    <a:ext uri="{FF2B5EF4-FFF2-40B4-BE49-F238E27FC236}">
                      <a16:creationId xmlns:a16="http://schemas.microsoft.com/office/drawing/2014/main" id="{82C059FA-F9EB-8649-9C4C-B96D696D5B65}"/>
                    </a:ext>
                  </a:extLst>
                </p:cNvPr>
                <p:cNvSpPr/>
                <p:nvPr/>
              </p:nvSpPr>
              <p:spPr>
                <a:xfrm>
                  <a:off x="6856655" y="2822707"/>
                  <a:ext cx="19897" cy="19897"/>
                </a:xfrm>
                <a:custGeom>
                  <a:avLst/>
                  <a:gdLst>
                    <a:gd name="f0" fmla="val w"/>
                    <a:gd name="f1" fmla="val h"/>
                    <a:gd name="f2" fmla="val 0"/>
                    <a:gd name="f3" fmla="val 18097"/>
                    <a:gd name="f4" fmla="val 18098"/>
                    <a:gd name="f5" fmla="val 9049"/>
                    <a:gd name="f6" fmla="val 14002"/>
                    <a:gd name="f7" fmla="val 14097"/>
                    <a:gd name="f8" fmla="val 4000"/>
                    <a:gd name="f9" fmla="*/ f0 1 18097"/>
                    <a:gd name="f10" fmla="*/ f1 1 18097"/>
                    <a:gd name="f11" fmla="+- f3 0 f2"/>
                    <a:gd name="f12" fmla="*/ f11 1 18097"/>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8097" h="18097">
                      <a:moveTo>
                        <a:pt x="f4" y="f5"/>
                      </a:moveTo>
                      <a:cubicBezTo>
                        <a:pt x="f4" y="f6"/>
                        <a:pt x="f7" y="f3"/>
                        <a:pt x="f5" y="f3"/>
                      </a:cubicBezTo>
                      <a:cubicBezTo>
                        <a:pt x="f8" y="f3"/>
                        <a:pt x="f2" y="f7"/>
                        <a:pt x="f2" y="f5"/>
                      </a:cubicBezTo>
                      <a:cubicBezTo>
                        <a:pt x="f2" y="f8"/>
                        <a:pt x="f8" y="f2"/>
                        <a:pt x="f5" y="f2"/>
                      </a:cubicBezTo>
                      <a:cubicBezTo>
                        <a:pt x="f7" y="f2"/>
                        <a:pt x="f4" y="f8"/>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3" name="Google Shape;859;p28">
                  <a:extLst>
                    <a:ext uri="{FF2B5EF4-FFF2-40B4-BE49-F238E27FC236}">
                      <a16:creationId xmlns:a16="http://schemas.microsoft.com/office/drawing/2014/main" id="{10D2F68D-54D5-D7EE-4A02-8D1A47DCA42E}"/>
                    </a:ext>
                  </a:extLst>
                </p:cNvPr>
                <p:cNvSpPr/>
                <p:nvPr/>
              </p:nvSpPr>
              <p:spPr>
                <a:xfrm>
                  <a:off x="6899605" y="2822707"/>
                  <a:ext cx="19897" cy="19897"/>
                </a:xfrm>
                <a:custGeom>
                  <a:avLst/>
                  <a:gdLst>
                    <a:gd name="f0" fmla="val w"/>
                    <a:gd name="f1" fmla="val h"/>
                    <a:gd name="f2" fmla="val 0"/>
                    <a:gd name="f3" fmla="val 18097"/>
                    <a:gd name="f4" fmla="val 18098"/>
                    <a:gd name="f5" fmla="val 9049"/>
                    <a:gd name="f6" fmla="val 14046"/>
                    <a:gd name="f7" fmla="val 4051"/>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4" name="Google Shape;860;p28">
                  <a:extLst>
                    <a:ext uri="{FF2B5EF4-FFF2-40B4-BE49-F238E27FC236}">
                      <a16:creationId xmlns:a16="http://schemas.microsoft.com/office/drawing/2014/main" id="{4C854E5B-8178-DA28-8675-F2A63FF28671}"/>
                    </a:ext>
                  </a:extLst>
                </p:cNvPr>
                <p:cNvSpPr/>
                <p:nvPr/>
              </p:nvSpPr>
              <p:spPr>
                <a:xfrm>
                  <a:off x="6942545" y="2822707"/>
                  <a:ext cx="19897" cy="19897"/>
                </a:xfrm>
                <a:custGeom>
                  <a:avLst/>
                  <a:gdLst>
                    <a:gd name="f0" fmla="val w"/>
                    <a:gd name="f1" fmla="val h"/>
                    <a:gd name="f2" fmla="val 0"/>
                    <a:gd name="f3" fmla="val 18097"/>
                    <a:gd name="f4" fmla="val 9049"/>
                    <a:gd name="f5" fmla="val 14002"/>
                    <a:gd name="f6" fmla="val 14097"/>
                    <a:gd name="f7" fmla="val 4000"/>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5" name="Google Shape;861;p28">
                  <a:extLst>
                    <a:ext uri="{FF2B5EF4-FFF2-40B4-BE49-F238E27FC236}">
                      <a16:creationId xmlns:a16="http://schemas.microsoft.com/office/drawing/2014/main" id="{24C9E007-85E3-76C2-3F4A-DDC9EFD61483}"/>
                    </a:ext>
                  </a:extLst>
                </p:cNvPr>
                <p:cNvSpPr/>
                <p:nvPr/>
              </p:nvSpPr>
              <p:spPr>
                <a:xfrm>
                  <a:off x="6985595" y="2822707"/>
                  <a:ext cx="19897" cy="19897"/>
                </a:xfrm>
                <a:custGeom>
                  <a:avLst/>
                  <a:gdLst>
                    <a:gd name="f0" fmla="val w"/>
                    <a:gd name="f1" fmla="val h"/>
                    <a:gd name="f2" fmla="val 0"/>
                    <a:gd name="f3" fmla="val 18097"/>
                    <a:gd name="f4" fmla="val 18098"/>
                    <a:gd name="f5" fmla="val 9049"/>
                    <a:gd name="f6" fmla="val 14046"/>
                    <a:gd name="f7" fmla="val 4051"/>
                    <a:gd name="f8" fmla="*/ f0 1 18097"/>
                    <a:gd name="f9" fmla="*/ f1 1 18097"/>
                    <a:gd name="f10" fmla="+- f3 0 f2"/>
                    <a:gd name="f11" fmla="*/ f10 1 18097"/>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8097" h="18097">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6" name="Google Shape;862;p28">
                  <a:extLst>
                    <a:ext uri="{FF2B5EF4-FFF2-40B4-BE49-F238E27FC236}">
                      <a16:creationId xmlns:a16="http://schemas.microsoft.com/office/drawing/2014/main" id="{F38029A6-08BD-80EA-259F-32C286E4A30E}"/>
                    </a:ext>
                  </a:extLst>
                </p:cNvPr>
                <p:cNvSpPr/>
                <p:nvPr/>
              </p:nvSpPr>
              <p:spPr>
                <a:xfrm>
                  <a:off x="7028435" y="2822707"/>
                  <a:ext cx="19897" cy="19897"/>
                </a:xfrm>
                <a:custGeom>
                  <a:avLst/>
                  <a:gdLst>
                    <a:gd name="f0" fmla="val w"/>
                    <a:gd name="f1" fmla="val h"/>
                    <a:gd name="f2" fmla="val 0"/>
                    <a:gd name="f3" fmla="val 18097"/>
                    <a:gd name="f4" fmla="val 9049"/>
                    <a:gd name="f5" fmla="val 14002"/>
                    <a:gd name="f6" fmla="val 14097"/>
                    <a:gd name="f7" fmla="val 9048"/>
                    <a:gd name="f8" fmla="val 4000"/>
                    <a:gd name="f9" fmla="*/ f0 1 18097"/>
                    <a:gd name="f10" fmla="*/ f1 1 18097"/>
                    <a:gd name="f11" fmla="+- f3 0 f2"/>
                    <a:gd name="f12" fmla="*/ f11 1 18097"/>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8097" h="18097">
                      <a:moveTo>
                        <a:pt x="f3" y="f4"/>
                      </a:moveTo>
                      <a:cubicBezTo>
                        <a:pt x="f3" y="f5"/>
                        <a:pt x="f6" y="f3"/>
                        <a:pt x="f7" y="f3"/>
                      </a:cubicBezTo>
                      <a:cubicBezTo>
                        <a:pt x="f8" y="f3"/>
                        <a:pt x="f2" y="f6"/>
                        <a:pt x="f2" y="f4"/>
                      </a:cubicBezTo>
                      <a:cubicBezTo>
                        <a:pt x="f2" y="f8"/>
                        <a:pt x="f8" y="f2"/>
                        <a:pt x="f7" y="f2"/>
                      </a:cubicBezTo>
                      <a:cubicBezTo>
                        <a:pt x="f6" y="f2"/>
                        <a:pt x="f3" y="f8"/>
                        <a:pt x="f3" y="f4"/>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07" name="Google Shape;863;p28">
                <a:extLst>
                  <a:ext uri="{FF2B5EF4-FFF2-40B4-BE49-F238E27FC236}">
                    <a16:creationId xmlns:a16="http://schemas.microsoft.com/office/drawing/2014/main" id="{13206493-1A02-0C20-FC2C-BC5FE72CD71D}"/>
                  </a:ext>
                </a:extLst>
              </p:cNvPr>
              <p:cNvSpPr/>
              <p:nvPr/>
            </p:nvSpPr>
            <p:spPr>
              <a:xfrm>
                <a:off x="6289828" y="3305382"/>
                <a:ext cx="1329299" cy="10460"/>
              </a:xfrm>
              <a:custGeom>
                <a:avLst/>
                <a:gdLst>
                  <a:gd name="f0" fmla="val w"/>
                  <a:gd name="f1" fmla="val h"/>
                  <a:gd name="f2" fmla="val 0"/>
                  <a:gd name="f3" fmla="val 1210055"/>
                  <a:gd name="f4" fmla="val 9525"/>
                  <a:gd name="f5" fmla="val 1210056"/>
                  <a:gd name="f6" fmla="*/ f0 1 1210055"/>
                  <a:gd name="f7" fmla="*/ f1 1 9525"/>
                  <a:gd name="f8" fmla="+- f4 0 f2"/>
                  <a:gd name="f9" fmla="+- f3 0 f2"/>
                  <a:gd name="f10" fmla="*/ f9 1 1210055"/>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10055" h="9525">
                    <a:moveTo>
                      <a:pt x="f2" y="f2"/>
                    </a:moveTo>
                    <a:lnTo>
                      <a:pt x="f5" y="f2"/>
                    </a:lnTo>
                  </a:path>
                </a:pathLst>
              </a:custGeom>
              <a:noFill/>
              <a:ln w="17529" cap="flat">
                <a:solidFill>
                  <a:srgbClr val="FFFFFF"/>
                </a:solidFill>
                <a:prstDash val="solid"/>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08" name="Google Shape;864;p28">
                <a:extLst>
                  <a:ext uri="{FF2B5EF4-FFF2-40B4-BE49-F238E27FC236}">
                    <a16:creationId xmlns:a16="http://schemas.microsoft.com/office/drawing/2014/main" id="{FF6FD7EE-E7AC-8D06-58FF-4166FA940C2F}"/>
                  </a:ext>
                </a:extLst>
              </p:cNvPr>
              <p:cNvGrpSpPr/>
              <p:nvPr/>
            </p:nvGrpSpPr>
            <p:grpSpPr>
              <a:xfrm>
                <a:off x="6237351" y="2832344"/>
                <a:ext cx="681035" cy="627900"/>
                <a:chOff x="6237351" y="2832344"/>
                <a:chExt cx="681035" cy="627900"/>
              </a:xfrm>
            </p:grpSpPr>
            <p:grpSp>
              <p:nvGrpSpPr>
                <p:cNvPr id="109" name="Google Shape;865;p28">
                  <a:extLst>
                    <a:ext uri="{FF2B5EF4-FFF2-40B4-BE49-F238E27FC236}">
                      <a16:creationId xmlns:a16="http://schemas.microsoft.com/office/drawing/2014/main" id="{C99BF5D6-1411-126D-5BF9-65111D03F0A5}"/>
                    </a:ext>
                  </a:extLst>
                </p:cNvPr>
                <p:cNvGrpSpPr/>
                <p:nvPr/>
              </p:nvGrpSpPr>
              <p:grpSpPr>
                <a:xfrm>
                  <a:off x="6250856" y="2845850"/>
                  <a:ext cx="667530" cy="614394"/>
                  <a:chOff x="6250856" y="2845850"/>
                  <a:chExt cx="667530" cy="614394"/>
                </a:xfrm>
              </p:grpSpPr>
              <p:sp>
                <p:nvSpPr>
                  <p:cNvPr id="110" name="Google Shape;866;p28">
                    <a:extLst>
                      <a:ext uri="{FF2B5EF4-FFF2-40B4-BE49-F238E27FC236}">
                        <a16:creationId xmlns:a16="http://schemas.microsoft.com/office/drawing/2014/main" id="{4923DA25-3A2D-D914-EA1B-9EF961702BC9}"/>
                      </a:ext>
                    </a:extLst>
                  </p:cNvPr>
                  <p:cNvSpPr/>
                  <p:nvPr/>
                </p:nvSpPr>
                <p:spPr>
                  <a:xfrm>
                    <a:off x="6267928" y="3323789"/>
                    <a:ext cx="426713" cy="10469"/>
                  </a:xfrm>
                  <a:custGeom>
                    <a:avLst/>
                    <a:gdLst>
                      <a:gd name="f0" fmla="val w"/>
                      <a:gd name="f1" fmla="val h"/>
                      <a:gd name="f2" fmla="val 0"/>
                      <a:gd name="f3" fmla="val 388048"/>
                      <a:gd name="f4" fmla="val 9525"/>
                      <a:gd name="f5" fmla="*/ f0 1 388048"/>
                      <a:gd name="f6" fmla="*/ f1 1 9525"/>
                      <a:gd name="f7" fmla="+- f4 0 f2"/>
                      <a:gd name="f8" fmla="+- f3 0 f2"/>
                      <a:gd name="f9" fmla="*/ f8 1 388048"/>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88048" h="9525">
                        <a:moveTo>
                          <a:pt x="f3" y="f2"/>
                        </a:moveTo>
                        <a:lnTo>
                          <a:pt x="f2"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1" name="Google Shape;867;p28">
                    <a:extLst>
                      <a:ext uri="{FF2B5EF4-FFF2-40B4-BE49-F238E27FC236}">
                        <a16:creationId xmlns:a16="http://schemas.microsoft.com/office/drawing/2014/main" id="{BA1B5598-5BF9-19F0-D75E-EE4C2CFC2126}"/>
                      </a:ext>
                    </a:extLst>
                  </p:cNvPr>
                  <p:cNvSpPr/>
                  <p:nvPr/>
                </p:nvSpPr>
                <p:spPr>
                  <a:xfrm>
                    <a:off x="6250856" y="2862922"/>
                    <a:ext cx="10469" cy="426713"/>
                  </a:xfrm>
                  <a:custGeom>
                    <a:avLst/>
                    <a:gdLst>
                      <a:gd name="f0" fmla="val w"/>
                      <a:gd name="f1" fmla="val h"/>
                      <a:gd name="f2" fmla="val 0"/>
                      <a:gd name="f3" fmla="val 9525"/>
                      <a:gd name="f4" fmla="val 388048"/>
                      <a:gd name="f5" fmla="val 388049"/>
                      <a:gd name="f6" fmla="*/ f0 1 9525"/>
                      <a:gd name="f7" fmla="*/ f1 1 388048"/>
                      <a:gd name="f8" fmla="+- f4 0 f2"/>
                      <a:gd name="f9" fmla="+- f3 0 f2"/>
                      <a:gd name="f10" fmla="*/ f9 1 9525"/>
                      <a:gd name="f11" fmla="*/ f8 1 38804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88048">
                        <a:moveTo>
                          <a:pt x="f2" y="f5"/>
                        </a:moveTo>
                        <a:lnTo>
                          <a:pt x="f2"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2" name="Google Shape;868;p28">
                    <a:extLst>
                      <a:ext uri="{FF2B5EF4-FFF2-40B4-BE49-F238E27FC236}">
                        <a16:creationId xmlns:a16="http://schemas.microsoft.com/office/drawing/2014/main" id="{2FD6B18A-2D06-644B-E23D-CB0D7B411B13}"/>
                      </a:ext>
                    </a:extLst>
                  </p:cNvPr>
                  <p:cNvSpPr/>
                  <p:nvPr/>
                </p:nvSpPr>
                <p:spPr>
                  <a:xfrm>
                    <a:off x="6285000" y="2845850"/>
                    <a:ext cx="426713" cy="10469"/>
                  </a:xfrm>
                  <a:custGeom>
                    <a:avLst/>
                    <a:gdLst>
                      <a:gd name="f0" fmla="val w"/>
                      <a:gd name="f1" fmla="val h"/>
                      <a:gd name="f2" fmla="val 0"/>
                      <a:gd name="f3" fmla="val 388048"/>
                      <a:gd name="f4" fmla="val 9525"/>
                      <a:gd name="f5" fmla="*/ f0 1 388048"/>
                      <a:gd name="f6" fmla="*/ f1 1 9525"/>
                      <a:gd name="f7" fmla="+- f4 0 f2"/>
                      <a:gd name="f8" fmla="+- f3 0 f2"/>
                      <a:gd name="f9" fmla="*/ f8 1 388048"/>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88048" h="9525">
                        <a:moveTo>
                          <a:pt x="f2" y="f2"/>
                        </a:moveTo>
                        <a:lnTo>
                          <a:pt x="f3" y="f2"/>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3" name="Google Shape;869;p28">
                    <a:extLst>
                      <a:ext uri="{FF2B5EF4-FFF2-40B4-BE49-F238E27FC236}">
                        <a16:creationId xmlns:a16="http://schemas.microsoft.com/office/drawing/2014/main" id="{22FFD07E-B271-9792-DFBE-56A54DC068A0}"/>
                      </a:ext>
                    </a:extLst>
                  </p:cNvPr>
                  <p:cNvSpPr/>
                  <p:nvPr/>
                </p:nvSpPr>
                <p:spPr>
                  <a:xfrm>
                    <a:off x="6907917" y="3033531"/>
                    <a:ext cx="10469" cy="426713"/>
                  </a:xfrm>
                  <a:custGeom>
                    <a:avLst/>
                    <a:gdLst>
                      <a:gd name="f0" fmla="val w"/>
                      <a:gd name="f1" fmla="val h"/>
                      <a:gd name="f2" fmla="val 0"/>
                      <a:gd name="f3" fmla="val 9525"/>
                      <a:gd name="f4" fmla="val 388048"/>
                      <a:gd name="f5" fmla="val 388049"/>
                      <a:gd name="f6" fmla="*/ f0 1 9525"/>
                      <a:gd name="f7" fmla="*/ f1 1 388048"/>
                      <a:gd name="f8" fmla="+- f4 0 f2"/>
                      <a:gd name="f9" fmla="+- f3 0 f2"/>
                      <a:gd name="f10" fmla="*/ f9 1 9525"/>
                      <a:gd name="f11" fmla="*/ f8 1 38804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9525" h="388048">
                        <a:moveTo>
                          <a:pt x="f2" y="f2"/>
                        </a:moveTo>
                        <a:lnTo>
                          <a:pt x="f2" y="f5"/>
                        </a:lnTo>
                      </a:path>
                    </a:pathLst>
                  </a:custGeom>
                  <a:noFill/>
                  <a:ln w="15800" cap="rnd">
                    <a:solidFill>
                      <a:srgbClr val="35363B"/>
                    </a:solidFill>
                    <a:custDash>
                      <a:ds d="600.025%" sp="0%"/>
                      <a:ds d="400.013%" sp="0%"/>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14" name="Google Shape;870;p28">
                  <a:extLst>
                    <a:ext uri="{FF2B5EF4-FFF2-40B4-BE49-F238E27FC236}">
                      <a16:creationId xmlns:a16="http://schemas.microsoft.com/office/drawing/2014/main" id="{A778CF8A-72EC-2B97-D159-18844E3C166B}"/>
                    </a:ext>
                  </a:extLst>
                </p:cNvPr>
                <p:cNvGrpSpPr/>
                <p:nvPr/>
              </p:nvGrpSpPr>
              <p:grpSpPr>
                <a:xfrm>
                  <a:off x="6237351" y="2832344"/>
                  <a:ext cx="505059" cy="505060"/>
                  <a:chOff x="6237351" y="2832344"/>
                  <a:chExt cx="505059" cy="505060"/>
                </a:xfrm>
              </p:grpSpPr>
              <p:grpSp>
                <p:nvGrpSpPr>
                  <p:cNvPr id="115" name="Google Shape;871;p28">
                    <a:extLst>
                      <a:ext uri="{FF2B5EF4-FFF2-40B4-BE49-F238E27FC236}">
                        <a16:creationId xmlns:a16="http://schemas.microsoft.com/office/drawing/2014/main" id="{2FCF9EEA-4990-B6A9-4D81-99CD1626E330}"/>
                      </a:ext>
                    </a:extLst>
                  </p:cNvPr>
                  <p:cNvGrpSpPr/>
                  <p:nvPr/>
                </p:nvGrpSpPr>
                <p:grpSpPr>
                  <a:xfrm>
                    <a:off x="6237351" y="2832344"/>
                    <a:ext cx="505059" cy="27130"/>
                    <a:chOff x="6237351" y="2832344"/>
                    <a:chExt cx="505059" cy="27130"/>
                  </a:xfrm>
                </p:grpSpPr>
                <p:sp>
                  <p:nvSpPr>
                    <p:cNvPr id="116" name="Google Shape;872;p28">
                      <a:extLst>
                        <a:ext uri="{FF2B5EF4-FFF2-40B4-BE49-F238E27FC236}">
                          <a16:creationId xmlns:a16="http://schemas.microsoft.com/office/drawing/2014/main" id="{9DA581F6-3797-FD12-2730-ABE3D0E630BA}"/>
                        </a:ext>
                      </a:extLst>
                    </p:cNvPr>
                    <p:cNvSpPr/>
                    <p:nvPr/>
                  </p:nvSpPr>
                  <p:spPr>
                    <a:xfrm>
                      <a:off x="6237351"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7" name="Google Shape;873;p28">
                      <a:extLst>
                        <a:ext uri="{FF2B5EF4-FFF2-40B4-BE49-F238E27FC236}">
                          <a16:creationId xmlns:a16="http://schemas.microsoft.com/office/drawing/2014/main" id="{7DA504E3-F98D-E5F1-0497-FDDAD51679A4}"/>
                        </a:ext>
                      </a:extLst>
                    </p:cNvPr>
                    <p:cNvSpPr/>
                    <p:nvPr/>
                  </p:nvSpPr>
                  <p:spPr>
                    <a:xfrm>
                      <a:off x="6476265"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8" name="Google Shape;874;p28">
                      <a:extLst>
                        <a:ext uri="{FF2B5EF4-FFF2-40B4-BE49-F238E27FC236}">
                          <a16:creationId xmlns:a16="http://schemas.microsoft.com/office/drawing/2014/main" id="{28208A17-B5AD-E059-CF28-06031C2EA2AE}"/>
                        </a:ext>
                      </a:extLst>
                    </p:cNvPr>
                    <p:cNvSpPr/>
                    <p:nvPr/>
                  </p:nvSpPr>
                  <p:spPr>
                    <a:xfrm>
                      <a:off x="6715280" y="283234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19" name="Google Shape;875;p28">
                    <a:extLst>
                      <a:ext uri="{FF2B5EF4-FFF2-40B4-BE49-F238E27FC236}">
                        <a16:creationId xmlns:a16="http://schemas.microsoft.com/office/drawing/2014/main" id="{476FA3D3-81F3-1737-CFBF-560E4E9F060E}"/>
                      </a:ext>
                    </a:extLst>
                  </p:cNvPr>
                  <p:cNvGrpSpPr/>
                  <p:nvPr/>
                </p:nvGrpSpPr>
                <p:grpSpPr>
                  <a:xfrm>
                    <a:off x="6237351" y="3071259"/>
                    <a:ext cx="505059" cy="27130"/>
                    <a:chOff x="6237351" y="3071259"/>
                    <a:chExt cx="505059" cy="27130"/>
                  </a:xfrm>
                </p:grpSpPr>
                <p:sp>
                  <p:nvSpPr>
                    <p:cNvPr id="120" name="Google Shape;876;p28">
                      <a:extLst>
                        <a:ext uri="{FF2B5EF4-FFF2-40B4-BE49-F238E27FC236}">
                          <a16:creationId xmlns:a16="http://schemas.microsoft.com/office/drawing/2014/main" id="{16E5E933-D157-3EBF-AF23-F99B2073AE95}"/>
                        </a:ext>
                      </a:extLst>
                    </p:cNvPr>
                    <p:cNvSpPr/>
                    <p:nvPr/>
                  </p:nvSpPr>
                  <p:spPr>
                    <a:xfrm>
                      <a:off x="6237351" y="3071259"/>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1" name="Google Shape;877;p28">
                      <a:extLst>
                        <a:ext uri="{FF2B5EF4-FFF2-40B4-BE49-F238E27FC236}">
                          <a16:creationId xmlns:a16="http://schemas.microsoft.com/office/drawing/2014/main" id="{BE86F628-441F-3E78-983B-C4CA406F16EF}"/>
                        </a:ext>
                      </a:extLst>
                    </p:cNvPr>
                    <p:cNvSpPr/>
                    <p:nvPr/>
                  </p:nvSpPr>
                  <p:spPr>
                    <a:xfrm>
                      <a:off x="6715280" y="3071259"/>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22" name="Google Shape;878;p28">
                    <a:extLst>
                      <a:ext uri="{FF2B5EF4-FFF2-40B4-BE49-F238E27FC236}">
                        <a16:creationId xmlns:a16="http://schemas.microsoft.com/office/drawing/2014/main" id="{65838BD6-20F4-C672-7543-6CEDDD56E5D1}"/>
                      </a:ext>
                    </a:extLst>
                  </p:cNvPr>
                  <p:cNvGrpSpPr/>
                  <p:nvPr/>
                </p:nvGrpSpPr>
                <p:grpSpPr>
                  <a:xfrm>
                    <a:off x="6237351" y="3310274"/>
                    <a:ext cx="505059" cy="27130"/>
                    <a:chOff x="6237351" y="3310274"/>
                    <a:chExt cx="505059" cy="27130"/>
                  </a:xfrm>
                </p:grpSpPr>
                <p:sp>
                  <p:nvSpPr>
                    <p:cNvPr id="123" name="Google Shape;879;p28">
                      <a:extLst>
                        <a:ext uri="{FF2B5EF4-FFF2-40B4-BE49-F238E27FC236}">
                          <a16:creationId xmlns:a16="http://schemas.microsoft.com/office/drawing/2014/main" id="{D5AB32B2-D83B-7BC5-2B04-62DA851679E6}"/>
                        </a:ext>
                      </a:extLst>
                    </p:cNvPr>
                    <p:cNvSpPr/>
                    <p:nvPr/>
                  </p:nvSpPr>
                  <p:spPr>
                    <a:xfrm>
                      <a:off x="6237351"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4" name="Google Shape;880;p28">
                      <a:extLst>
                        <a:ext uri="{FF2B5EF4-FFF2-40B4-BE49-F238E27FC236}">
                          <a16:creationId xmlns:a16="http://schemas.microsoft.com/office/drawing/2014/main" id="{00D107FC-51F8-2409-29C9-80D9A24B66FB}"/>
                        </a:ext>
                      </a:extLst>
                    </p:cNvPr>
                    <p:cNvSpPr/>
                    <p:nvPr/>
                  </p:nvSpPr>
                  <p:spPr>
                    <a:xfrm>
                      <a:off x="6476265"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25" name="Google Shape;881;p28">
                      <a:extLst>
                        <a:ext uri="{FF2B5EF4-FFF2-40B4-BE49-F238E27FC236}">
                          <a16:creationId xmlns:a16="http://schemas.microsoft.com/office/drawing/2014/main" id="{D7058A1C-6F93-B1EB-3334-CF25A7E9C059}"/>
                        </a:ext>
                      </a:extLst>
                    </p:cNvPr>
                    <p:cNvSpPr/>
                    <p:nvPr/>
                  </p:nvSpPr>
                  <p:spPr>
                    <a:xfrm>
                      <a:off x="6715280" y="3310274"/>
                      <a:ext cx="27130" cy="27130"/>
                    </a:xfrm>
                    <a:custGeom>
                      <a:avLst/>
                      <a:gdLst>
                        <a:gd name="f0" fmla="val w"/>
                        <a:gd name="f1" fmla="val h"/>
                        <a:gd name="f2" fmla="val 0"/>
                        <a:gd name="f3" fmla="val 24669"/>
                        <a:gd name="f4" fmla="val 24670"/>
                        <a:gd name="f5" fmla="*/ f0 1 24669"/>
                        <a:gd name="f6" fmla="*/ f1 1 24669"/>
                        <a:gd name="f7" fmla="+- f3 0 f2"/>
                        <a:gd name="f8" fmla="*/ f7 1 2466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4669" h="2466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126" name="Google Shape;882;p28">
              <a:extLst>
                <a:ext uri="{FF2B5EF4-FFF2-40B4-BE49-F238E27FC236}">
                  <a16:creationId xmlns:a16="http://schemas.microsoft.com/office/drawing/2014/main" id="{D73FD2AB-D2C4-C209-6C66-012E47DC84DC}"/>
                </a:ext>
              </a:extLst>
            </p:cNvPr>
            <p:cNvGrpSpPr/>
            <p:nvPr/>
          </p:nvGrpSpPr>
          <p:grpSpPr>
            <a:xfrm>
              <a:off x="5108167" y="1970952"/>
              <a:ext cx="479081" cy="595027"/>
              <a:chOff x="5108167" y="1970952"/>
              <a:chExt cx="479081" cy="595027"/>
            </a:xfrm>
          </p:grpSpPr>
          <p:grpSp>
            <p:nvGrpSpPr>
              <p:cNvPr id="127" name="Google Shape;883;p28">
                <a:extLst>
                  <a:ext uri="{FF2B5EF4-FFF2-40B4-BE49-F238E27FC236}">
                    <a16:creationId xmlns:a16="http://schemas.microsoft.com/office/drawing/2014/main" id="{490297FD-9E7D-72A2-7DEB-D38E8681C3F7}"/>
                  </a:ext>
                </a:extLst>
              </p:cNvPr>
              <p:cNvGrpSpPr/>
              <p:nvPr/>
            </p:nvGrpSpPr>
            <p:grpSpPr>
              <a:xfrm>
                <a:off x="5108167" y="1970952"/>
                <a:ext cx="479081" cy="595027"/>
                <a:chOff x="5108167" y="1970952"/>
                <a:chExt cx="479081" cy="595027"/>
              </a:xfrm>
            </p:grpSpPr>
            <p:sp>
              <p:nvSpPr>
                <p:cNvPr id="128" name="Google Shape;884;p28">
                  <a:extLst>
                    <a:ext uri="{FF2B5EF4-FFF2-40B4-BE49-F238E27FC236}">
                      <a16:creationId xmlns:a16="http://schemas.microsoft.com/office/drawing/2014/main" id="{C78F889C-5C6D-340E-E5CA-E20EB37AA6D7}"/>
                    </a:ext>
                  </a:extLst>
                </p:cNvPr>
                <p:cNvSpPr/>
                <p:nvPr/>
              </p:nvSpPr>
              <p:spPr>
                <a:xfrm>
                  <a:off x="5108167" y="1970952"/>
                  <a:ext cx="479081" cy="595027"/>
                </a:xfrm>
                <a:custGeom>
                  <a:avLst/>
                  <a:gdLst>
                    <a:gd name="f0" fmla="val w"/>
                    <a:gd name="f1" fmla="val h"/>
                    <a:gd name="f2" fmla="val 0"/>
                    <a:gd name="f3" fmla="val 435673"/>
                    <a:gd name="f4" fmla="val 541115"/>
                    <a:gd name="f5" fmla="val 394621"/>
                    <a:gd name="f6" fmla="val 417294"/>
                    <a:gd name="f7" fmla="val 435674"/>
                    <a:gd name="f8" fmla="val 18380"/>
                    <a:gd name="f9" fmla="val 41053"/>
                    <a:gd name="f10" fmla="val 500062"/>
                    <a:gd name="f11" fmla="val 522735"/>
                    <a:gd name="f12" fmla="*/ f0 1 435673"/>
                    <a:gd name="f13" fmla="*/ f1 1 541115"/>
                    <a:gd name="f14" fmla="+- f4 0 f2"/>
                    <a:gd name="f15" fmla="+- f3 0 f2"/>
                    <a:gd name="f16" fmla="*/ f15 1 435673"/>
                    <a:gd name="f17" fmla="*/ f14 1 54111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35673" h="54111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9" name="Google Shape;885;p28">
                  <a:extLst>
                    <a:ext uri="{FF2B5EF4-FFF2-40B4-BE49-F238E27FC236}">
                      <a16:creationId xmlns:a16="http://schemas.microsoft.com/office/drawing/2014/main" id="{6E667075-2069-3122-76CE-0B53D390418E}"/>
                    </a:ext>
                  </a:extLst>
                </p:cNvPr>
                <p:cNvGrpSpPr/>
                <p:nvPr/>
              </p:nvGrpSpPr>
              <p:grpSpPr>
                <a:xfrm>
                  <a:off x="5357771" y="2005206"/>
                  <a:ext cx="181197" cy="45665"/>
                  <a:chOff x="5357771" y="2005206"/>
                  <a:chExt cx="181197" cy="45665"/>
                </a:xfrm>
              </p:grpSpPr>
              <p:sp>
                <p:nvSpPr>
                  <p:cNvPr id="130" name="Google Shape;886;p28">
                    <a:extLst>
                      <a:ext uri="{FF2B5EF4-FFF2-40B4-BE49-F238E27FC236}">
                        <a16:creationId xmlns:a16="http://schemas.microsoft.com/office/drawing/2014/main" id="{21684C47-9E15-F41C-E987-14AF6B974D7A}"/>
                      </a:ext>
                    </a:extLst>
                  </p:cNvPr>
                  <p:cNvSpPr/>
                  <p:nvPr/>
                </p:nvSpPr>
                <p:spPr>
                  <a:xfrm>
                    <a:off x="5493303" y="2005206"/>
                    <a:ext cx="45665" cy="45665"/>
                  </a:xfrm>
                  <a:custGeom>
                    <a:avLst/>
                    <a:gdLst>
                      <a:gd name="f0" fmla="val w"/>
                      <a:gd name="f1" fmla="val h"/>
                      <a:gd name="f2" fmla="val 0"/>
                      <a:gd name="f3" fmla="val 41528"/>
                      <a:gd name="f4" fmla="val 41529"/>
                      <a:gd name="f5" fmla="val 20765"/>
                      <a:gd name="f6" fmla="val 32290"/>
                      <a:gd name="f7" fmla="val 32195"/>
                      <a:gd name="f8" fmla="val 20764"/>
                      <a:gd name="f9" fmla="val 9335"/>
                      <a:gd name="f10" fmla="val 32194"/>
                      <a:gd name="f11" fmla="val 9334"/>
                      <a:gd name="f12" fmla="*/ f0 1 41528"/>
                      <a:gd name="f13" fmla="*/ f1 1 41529"/>
                      <a:gd name="f14" fmla="+- f4 0 f2"/>
                      <a:gd name="f15" fmla="+- f3 0 f2"/>
                      <a:gd name="f16" fmla="*/ f15 1 41528"/>
                      <a:gd name="f17" fmla="*/ f14 1 4152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41528" h="41529">
                        <a:moveTo>
                          <a:pt x="f4" y="f5"/>
                        </a:moveTo>
                        <a:cubicBezTo>
                          <a:pt x="f4" y="f6"/>
                          <a:pt x="f7" y="f4"/>
                          <a:pt x="f8" y="f4"/>
                        </a:cubicBezTo>
                        <a:cubicBezTo>
                          <a:pt x="f9" y="f4"/>
                          <a:pt x="f2" y="f10"/>
                          <a:pt x="f2" y="f5"/>
                        </a:cubicBezTo>
                        <a:cubicBezTo>
                          <a:pt x="f2" y="f11"/>
                          <a:pt x="f9" y="f2"/>
                          <a:pt x="f8" y="f2"/>
                        </a:cubicBezTo>
                        <a:cubicBezTo>
                          <a:pt x="f7" y="f2"/>
                          <a:pt x="f4" y="f11"/>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1" name="Google Shape;887;p28">
                    <a:extLst>
                      <a:ext uri="{FF2B5EF4-FFF2-40B4-BE49-F238E27FC236}">
                        <a16:creationId xmlns:a16="http://schemas.microsoft.com/office/drawing/2014/main" id="{203821B8-8D39-9827-A9CF-757D5C6BD041}"/>
                      </a:ext>
                    </a:extLst>
                  </p:cNvPr>
                  <p:cNvSpPr/>
                  <p:nvPr/>
                </p:nvSpPr>
                <p:spPr>
                  <a:xfrm>
                    <a:off x="5425537" y="2005206"/>
                    <a:ext cx="45665" cy="45665"/>
                  </a:xfrm>
                  <a:custGeom>
                    <a:avLst/>
                    <a:gdLst>
                      <a:gd name="f0" fmla="val w"/>
                      <a:gd name="f1" fmla="val h"/>
                      <a:gd name="f2" fmla="val 0"/>
                      <a:gd name="f3" fmla="val 41528"/>
                      <a:gd name="f4" fmla="val 41529"/>
                      <a:gd name="f5" fmla="val 20765"/>
                      <a:gd name="f6" fmla="val 32290"/>
                      <a:gd name="f7" fmla="val 32195"/>
                      <a:gd name="f8" fmla="val 20764"/>
                      <a:gd name="f9" fmla="val 9334"/>
                      <a:gd name="f10" fmla="val 32194"/>
                      <a:gd name="f11" fmla="*/ f0 1 41528"/>
                      <a:gd name="f12" fmla="*/ f1 1 41529"/>
                      <a:gd name="f13" fmla="+- f4 0 f2"/>
                      <a:gd name="f14" fmla="+- f3 0 f2"/>
                      <a:gd name="f15" fmla="*/ f14 1 41528"/>
                      <a:gd name="f16" fmla="*/ f13 1 41529"/>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8" h="41529">
                        <a:moveTo>
                          <a:pt x="f4" y="f5"/>
                        </a:moveTo>
                        <a:cubicBezTo>
                          <a:pt x="f4" y="f6"/>
                          <a:pt x="f7" y="f4"/>
                          <a:pt x="f8" y="f4"/>
                        </a:cubicBezTo>
                        <a:cubicBezTo>
                          <a:pt x="f9" y="f4"/>
                          <a:pt x="f2" y="f10"/>
                          <a:pt x="f2" y="f5"/>
                        </a:cubicBezTo>
                        <a:cubicBezTo>
                          <a:pt x="f2" y="f9"/>
                          <a:pt x="f9" y="f2"/>
                          <a:pt x="f8" y="f2"/>
                        </a:cubicBezTo>
                        <a:cubicBezTo>
                          <a:pt x="f7" y="f2"/>
                          <a:pt x="f4" y="f9"/>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2" name="Google Shape;888;p28">
                    <a:extLst>
                      <a:ext uri="{FF2B5EF4-FFF2-40B4-BE49-F238E27FC236}">
                        <a16:creationId xmlns:a16="http://schemas.microsoft.com/office/drawing/2014/main" id="{CEFCFD1D-A855-9B62-FEA5-9E65D776A28E}"/>
                      </a:ext>
                    </a:extLst>
                  </p:cNvPr>
                  <p:cNvSpPr/>
                  <p:nvPr/>
                </p:nvSpPr>
                <p:spPr>
                  <a:xfrm>
                    <a:off x="5357771" y="2005206"/>
                    <a:ext cx="45665" cy="45665"/>
                  </a:xfrm>
                  <a:custGeom>
                    <a:avLst/>
                    <a:gdLst>
                      <a:gd name="f0" fmla="val w"/>
                      <a:gd name="f1" fmla="val h"/>
                      <a:gd name="f2" fmla="val 0"/>
                      <a:gd name="f3" fmla="val 41529"/>
                      <a:gd name="f4" fmla="val 20765"/>
                      <a:gd name="f5" fmla="val 32290"/>
                      <a:gd name="f6" fmla="val 32195"/>
                      <a:gd name="f7" fmla="val 20764"/>
                      <a:gd name="f8" fmla="val 9335"/>
                      <a:gd name="f9" fmla="val 32194"/>
                      <a:gd name="f10" fmla="val 9334"/>
                      <a:gd name="f11" fmla="*/ f0 1 41529"/>
                      <a:gd name="f12" fmla="*/ f1 1 41529"/>
                      <a:gd name="f13" fmla="+- f3 0 f2"/>
                      <a:gd name="f14" fmla="*/ f13 1 41529"/>
                      <a:gd name="f15" fmla="*/ f2 1 f14"/>
                      <a:gd name="f16" fmla="*/ f3 1 f14"/>
                      <a:gd name="f17" fmla="*/ f15 f11 1"/>
                      <a:gd name="f18" fmla="*/ f16 f11 1"/>
                      <a:gd name="f19" fmla="*/ f16 f12 1"/>
                      <a:gd name="f20" fmla="*/ f15 f12 1"/>
                    </a:gdLst>
                    <a:ahLst/>
                    <a:cxnLst>
                      <a:cxn ang="3cd4">
                        <a:pos x="hc" y="t"/>
                      </a:cxn>
                      <a:cxn ang="0">
                        <a:pos x="r" y="vc"/>
                      </a:cxn>
                      <a:cxn ang="cd4">
                        <a:pos x="hc" y="b"/>
                      </a:cxn>
                      <a:cxn ang="cd2">
                        <a:pos x="l" y="vc"/>
                      </a:cxn>
                    </a:cxnLst>
                    <a:rect l="f17" t="f20" r="f18" b="f19"/>
                    <a:pathLst>
                      <a:path w="41529" h="41529">
                        <a:moveTo>
                          <a:pt x="f3" y="f4"/>
                        </a:moveTo>
                        <a:cubicBezTo>
                          <a:pt x="f3" y="f5"/>
                          <a:pt x="f6" y="f3"/>
                          <a:pt x="f7" y="f3"/>
                        </a:cubicBezTo>
                        <a:cubicBezTo>
                          <a:pt x="f8" y="f3"/>
                          <a:pt x="f2" y="f9"/>
                          <a:pt x="f2" y="f4"/>
                        </a:cubicBezTo>
                        <a:cubicBezTo>
                          <a:pt x="f2" y="f10"/>
                          <a:pt x="f8" y="f2"/>
                          <a:pt x="f7" y="f2"/>
                        </a:cubicBezTo>
                        <a:cubicBezTo>
                          <a:pt x="f6" y="f2"/>
                          <a:pt x="f3" y="f10"/>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33" name="Google Shape;889;p28">
                <a:extLst>
                  <a:ext uri="{FF2B5EF4-FFF2-40B4-BE49-F238E27FC236}">
                    <a16:creationId xmlns:a16="http://schemas.microsoft.com/office/drawing/2014/main" id="{10736A44-1382-BFC6-CB34-5663E8BFE75F}"/>
                  </a:ext>
                </a:extLst>
              </p:cNvPr>
              <p:cNvGrpSpPr/>
              <p:nvPr/>
            </p:nvGrpSpPr>
            <p:grpSpPr>
              <a:xfrm>
                <a:off x="5147029" y="2085645"/>
                <a:ext cx="394865" cy="412989"/>
                <a:chOff x="5147029" y="2085645"/>
                <a:chExt cx="394865" cy="412989"/>
              </a:xfrm>
            </p:grpSpPr>
            <p:sp>
              <p:nvSpPr>
                <p:cNvPr id="134" name="Google Shape;890;p28">
                  <a:extLst>
                    <a:ext uri="{FF2B5EF4-FFF2-40B4-BE49-F238E27FC236}">
                      <a16:creationId xmlns:a16="http://schemas.microsoft.com/office/drawing/2014/main" id="{2B15338A-FAF8-F204-3126-F1B3D3019D99}"/>
                    </a:ext>
                  </a:extLst>
                </p:cNvPr>
                <p:cNvSpPr/>
                <p:nvPr/>
              </p:nvSpPr>
              <p:spPr>
                <a:xfrm>
                  <a:off x="5147029" y="2319110"/>
                  <a:ext cx="393091" cy="179524"/>
                </a:xfrm>
                <a:custGeom>
                  <a:avLst/>
                  <a:gdLst>
                    <a:gd name="f0" fmla="val w"/>
                    <a:gd name="f1" fmla="val h"/>
                    <a:gd name="f2" fmla="val 0"/>
                    <a:gd name="f3" fmla="val 357473"/>
                    <a:gd name="f4" fmla="val 163258"/>
                    <a:gd name="f5" fmla="val 40196"/>
                    <a:gd name="f6" fmla="val 72962"/>
                    <a:gd name="f7" fmla="val 90297"/>
                    <a:gd name="f8" fmla="val 185166"/>
                    <a:gd name="f9" fmla="val 126778"/>
                    <a:gd name="f10" fmla="val 294894"/>
                    <a:gd name="f11" fmla="val 109347"/>
                    <a:gd name="f12" fmla="val 38291"/>
                    <a:gd name="f13" fmla="val 17335"/>
                    <a:gd name="f14" fmla="val 163259"/>
                    <a:gd name="f15" fmla="val 99632"/>
                    <a:gd name="f16" fmla="val 145828"/>
                    <a:gd name="f17" fmla="val 76581"/>
                    <a:gd name="f18" fmla="val 36481"/>
                    <a:gd name="f19" fmla="val 53816"/>
                    <a:gd name="f20" fmla="val 52483"/>
                    <a:gd name="f21" fmla="val 207836"/>
                    <a:gd name="f22" fmla="val 164402"/>
                    <a:gd name="f23" fmla="val 220218"/>
                    <a:gd name="f24" fmla="val 357378"/>
                    <a:gd name="f25" fmla="val 97441"/>
                    <a:gd name="f26" fmla="val 357474"/>
                    <a:gd name="f27" fmla="val 305371"/>
                    <a:gd name="f28" fmla="val 315659"/>
                    <a:gd name="f29" fmla="val 120396"/>
                    <a:gd name="f30" fmla="val 222981"/>
                    <a:gd name="f31" fmla="val 235363"/>
                    <a:gd name="f32" fmla="val 313563"/>
                    <a:gd name="f33" fmla="*/ f0 1 357473"/>
                    <a:gd name="f34" fmla="*/ f1 1 163258"/>
                    <a:gd name="f35" fmla="+- f4 0 f2"/>
                    <a:gd name="f36" fmla="+- f3 0 f2"/>
                    <a:gd name="f37" fmla="*/ f36 1 357473"/>
                    <a:gd name="f38" fmla="*/ f35 1 163258"/>
                    <a:gd name="f39" fmla="*/ f2 1 f37"/>
                    <a:gd name="f40" fmla="*/ f3 1 f37"/>
                    <a:gd name="f41" fmla="*/ f2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357473" h="163258">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0" y="f2"/>
                      </a:moveTo>
                      <a:lnTo>
                        <a:pt x="f12" y="f2"/>
                      </a:lnTo>
                      <a:lnTo>
                        <a:pt x="f12" y="f13"/>
                      </a:lnTo>
                      <a:lnTo>
                        <a:pt x="f10" y="f13"/>
                      </a:lnTo>
                      <a:lnTo>
                        <a:pt x="f10" y="f2"/>
                      </a:lnTo>
                      <a:close/>
                      <a:moveTo>
                        <a:pt x="f2" y="f14"/>
                      </a:moveTo>
                      <a:lnTo>
                        <a:pt x="f15" y="f14"/>
                      </a:lnTo>
                      <a:lnTo>
                        <a:pt x="f15" y="f16"/>
                      </a:lnTo>
                      <a:lnTo>
                        <a:pt x="f2" y="f16"/>
                      </a:lnTo>
                      <a:lnTo>
                        <a:pt x="f2" y="f14"/>
                      </a:lnTo>
                      <a:close/>
                      <a:moveTo>
                        <a:pt x="f17" y="f18"/>
                      </a:moveTo>
                      <a:lnTo>
                        <a:pt x="f2" y="f18"/>
                      </a:lnTo>
                      <a:lnTo>
                        <a:pt x="f2" y="f19"/>
                      </a:lnTo>
                      <a:lnTo>
                        <a:pt x="f17" y="f19"/>
                      </a:lnTo>
                      <a:lnTo>
                        <a:pt x="f17" y="f18"/>
                      </a:lnTo>
                      <a:close/>
                      <a:moveTo>
                        <a:pt x="f20" y="f7"/>
                      </a:moveTo>
                      <a:lnTo>
                        <a:pt x="f21" y="f7"/>
                      </a:lnTo>
                      <a:lnTo>
                        <a:pt x="f21" y="f6"/>
                      </a:lnTo>
                      <a:lnTo>
                        <a:pt x="f20" y="f6"/>
                      </a:lnTo>
                      <a:lnTo>
                        <a:pt x="f20" y="f7"/>
                      </a:lnTo>
                      <a:close/>
                      <a:moveTo>
                        <a:pt x="f22" y="f11"/>
                      </a:moveTo>
                      <a:lnTo>
                        <a:pt x="f2" y="f11"/>
                      </a:lnTo>
                      <a:lnTo>
                        <a:pt x="f2" y="f9"/>
                      </a:lnTo>
                      <a:lnTo>
                        <a:pt x="f22" y="f9"/>
                      </a:lnTo>
                      <a:lnTo>
                        <a:pt x="f22" y="f11"/>
                      </a:lnTo>
                      <a:close/>
                      <a:moveTo>
                        <a:pt x="f23" y="f7"/>
                      </a:moveTo>
                      <a:lnTo>
                        <a:pt x="f24" y="f7"/>
                      </a:lnTo>
                      <a:lnTo>
                        <a:pt x="f24" y="f6"/>
                      </a:lnTo>
                      <a:lnTo>
                        <a:pt x="f23" y="f6"/>
                      </a:lnTo>
                      <a:lnTo>
                        <a:pt x="f23" y="f7"/>
                      </a:lnTo>
                      <a:close/>
                      <a:moveTo>
                        <a:pt x="f25" y="f19"/>
                      </a:moveTo>
                      <a:lnTo>
                        <a:pt x="f26" y="f19"/>
                      </a:lnTo>
                      <a:lnTo>
                        <a:pt x="f26" y="f18"/>
                      </a:lnTo>
                      <a:lnTo>
                        <a:pt x="f25" y="f18"/>
                      </a:lnTo>
                      <a:lnTo>
                        <a:pt x="f25" y="f19"/>
                      </a:lnTo>
                      <a:close/>
                      <a:moveTo>
                        <a:pt x="f27" y="f2"/>
                      </a:moveTo>
                      <a:lnTo>
                        <a:pt x="f27" y="f13"/>
                      </a:lnTo>
                      <a:lnTo>
                        <a:pt x="f24" y="f13"/>
                      </a:lnTo>
                      <a:lnTo>
                        <a:pt x="f24" y="f2"/>
                      </a:lnTo>
                      <a:lnTo>
                        <a:pt x="f27" y="f2"/>
                      </a:lnTo>
                      <a:close/>
                      <a:moveTo>
                        <a:pt x="f28" y="f9"/>
                      </a:moveTo>
                      <a:lnTo>
                        <a:pt x="f24" y="f9"/>
                      </a:lnTo>
                      <a:lnTo>
                        <a:pt x="f24" y="f11"/>
                      </a:lnTo>
                      <a:lnTo>
                        <a:pt x="f28" y="f11"/>
                      </a:lnTo>
                      <a:lnTo>
                        <a:pt x="f28" y="f9"/>
                      </a:lnTo>
                      <a:close/>
                      <a:moveTo>
                        <a:pt x="f29" y="f14"/>
                      </a:moveTo>
                      <a:lnTo>
                        <a:pt x="f30" y="f14"/>
                      </a:lnTo>
                      <a:lnTo>
                        <a:pt x="f30" y="f16"/>
                      </a:lnTo>
                      <a:lnTo>
                        <a:pt x="f29" y="f16"/>
                      </a:lnTo>
                      <a:lnTo>
                        <a:pt x="f29" y="f14"/>
                      </a:lnTo>
                      <a:close/>
                      <a:moveTo>
                        <a:pt x="f31" y="f14"/>
                      </a:moveTo>
                      <a:lnTo>
                        <a:pt x="f32" y="f14"/>
                      </a:lnTo>
                      <a:lnTo>
                        <a:pt x="f32" y="f16"/>
                      </a:lnTo>
                      <a:lnTo>
                        <a:pt x="f31" y="f16"/>
                      </a:lnTo>
                      <a:lnTo>
                        <a:pt x="f31" y="f14"/>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5" name="Google Shape;891;p28">
                  <a:extLst>
                    <a:ext uri="{FF2B5EF4-FFF2-40B4-BE49-F238E27FC236}">
                      <a16:creationId xmlns:a16="http://schemas.microsoft.com/office/drawing/2014/main" id="{F2E03ACD-D266-040F-536F-E324C3E77717}"/>
                    </a:ext>
                  </a:extLst>
                </p:cNvPr>
                <p:cNvSpPr/>
                <p:nvPr/>
              </p:nvSpPr>
              <p:spPr>
                <a:xfrm>
                  <a:off x="5152680" y="2085645"/>
                  <a:ext cx="389214" cy="198059"/>
                </a:xfrm>
                <a:custGeom>
                  <a:avLst/>
                  <a:gdLst>
                    <a:gd name="f0" fmla="val w"/>
                    <a:gd name="f1" fmla="val h"/>
                    <a:gd name="f2" fmla="val 0"/>
                    <a:gd name="f3" fmla="val 353948"/>
                    <a:gd name="f4" fmla="val 180117"/>
                    <a:gd name="f5" fmla="val 353949"/>
                    <a:gd name="f6" fmla="val 180118"/>
                    <a:gd name="f7" fmla="*/ f0 1 353948"/>
                    <a:gd name="f8" fmla="*/ f1 1 180117"/>
                    <a:gd name="f9" fmla="+- f4 0 f2"/>
                    <a:gd name="f10" fmla="+- f3 0 f2"/>
                    <a:gd name="f11" fmla="*/ f10 1 353948"/>
                    <a:gd name="f12" fmla="*/ f9 1 18011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353948" h="180117">
                      <a:moveTo>
                        <a:pt x="f2" y="f2"/>
                      </a:moveTo>
                      <a:lnTo>
                        <a:pt x="f5" y="f2"/>
                      </a:lnTo>
                      <a:lnTo>
                        <a:pt x="f5" y="f6"/>
                      </a:lnTo>
                      <a:lnTo>
                        <a:pt x="f2" y="f6"/>
                      </a:ln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36" name="Google Shape;892;p28">
              <a:extLst>
                <a:ext uri="{FF2B5EF4-FFF2-40B4-BE49-F238E27FC236}">
                  <a16:creationId xmlns:a16="http://schemas.microsoft.com/office/drawing/2014/main" id="{5C4E34C8-C7A0-39FC-AC30-90114807E03E}"/>
                </a:ext>
              </a:extLst>
            </p:cNvPr>
            <p:cNvGrpSpPr/>
            <p:nvPr/>
          </p:nvGrpSpPr>
          <p:grpSpPr>
            <a:xfrm>
              <a:off x="7670334" y="2696711"/>
              <a:ext cx="1047792" cy="27230"/>
              <a:chOff x="7670334" y="2696711"/>
              <a:chExt cx="1047792" cy="27230"/>
            </a:xfrm>
          </p:grpSpPr>
          <p:sp>
            <p:nvSpPr>
              <p:cNvPr id="137" name="Google Shape;893;p28">
                <a:extLst>
                  <a:ext uri="{FF2B5EF4-FFF2-40B4-BE49-F238E27FC236}">
                    <a16:creationId xmlns:a16="http://schemas.microsoft.com/office/drawing/2014/main" id="{0AF92446-D3EB-437F-5879-FDD88EC95CF1}"/>
                  </a:ext>
                </a:extLst>
              </p:cNvPr>
              <p:cNvSpPr/>
              <p:nvPr/>
            </p:nvSpPr>
            <p:spPr>
              <a:xfrm>
                <a:off x="7683218" y="2710327"/>
                <a:ext cx="1021915" cy="10469"/>
              </a:xfrm>
              <a:custGeom>
                <a:avLst/>
                <a:gdLst>
                  <a:gd name="f0" fmla="val w"/>
                  <a:gd name="f1" fmla="val h"/>
                  <a:gd name="f2" fmla="val 0"/>
                  <a:gd name="f3" fmla="val 929354"/>
                  <a:gd name="f4" fmla="val 9525"/>
                  <a:gd name="f5" fmla="*/ f0 1 929354"/>
                  <a:gd name="f6" fmla="*/ f1 1 9525"/>
                  <a:gd name="f7" fmla="+- f4 0 f2"/>
                  <a:gd name="f8" fmla="+- f3 0 f2"/>
                  <a:gd name="f9" fmla="*/ f8 1 929354"/>
                  <a:gd name="f10" fmla="*/ f7 1 952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29354" h="9525">
                    <a:moveTo>
                      <a:pt x="f3" y="f2"/>
                    </a:moveTo>
                    <a:lnTo>
                      <a:pt x="f2" y="f2"/>
                    </a:lnTo>
                  </a:path>
                </a:pathLst>
              </a:custGeom>
              <a:noFill/>
              <a:ln w="10954" cap="flat">
                <a:solidFill>
                  <a:srgbClr val="6F7082"/>
                </a:solidFill>
                <a:custDash>
                  <a:ds d="299.927%" sp="299.927%"/>
                  <a:ds d="100%" sp="299.927%"/>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8" name="Google Shape;894;p28">
                <a:extLst>
                  <a:ext uri="{FF2B5EF4-FFF2-40B4-BE49-F238E27FC236}">
                    <a16:creationId xmlns:a16="http://schemas.microsoft.com/office/drawing/2014/main" id="{89DE01E7-7B85-7C45-26F0-1F26C07DF075}"/>
                  </a:ext>
                </a:extLst>
              </p:cNvPr>
              <p:cNvSpPr/>
              <p:nvPr/>
            </p:nvSpPr>
            <p:spPr>
              <a:xfrm>
                <a:off x="8690896" y="2696711"/>
                <a:ext cx="27230" cy="27230"/>
              </a:xfrm>
              <a:custGeom>
                <a:avLst/>
                <a:gdLst>
                  <a:gd name="f0" fmla="val w"/>
                  <a:gd name="f1" fmla="val h"/>
                  <a:gd name="f2" fmla="val 0"/>
                  <a:gd name="f3" fmla="val 24764"/>
                  <a:gd name="f4" fmla="val 24765"/>
                  <a:gd name="f5" fmla="val 12382"/>
                  <a:gd name="f6" fmla="val 19240"/>
                  <a:gd name="f7" fmla="val 5524"/>
                  <a:gd name="f8" fmla="*/ f0 1 24764"/>
                  <a:gd name="f9" fmla="*/ f1 1 24765"/>
                  <a:gd name="f10" fmla="+- f4 0 f2"/>
                  <a:gd name="f11" fmla="+- f3 0 f2"/>
                  <a:gd name="f12" fmla="*/ f11 1 24764"/>
                  <a:gd name="f13" fmla="*/ f10 1 2476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4764" h="24765">
                    <a:moveTo>
                      <a:pt x="f5" y="f2"/>
                    </a:moveTo>
                    <a:cubicBezTo>
                      <a:pt x="f6" y="f2"/>
                      <a:pt x="f4" y="f7"/>
                      <a:pt x="f4" y="f5"/>
                    </a:cubicBezTo>
                    <a:cubicBezTo>
                      <a:pt x="f4" y="f6"/>
                      <a:pt x="f6" y="f4"/>
                      <a:pt x="f5" y="f4"/>
                    </a:cubicBezTo>
                    <a:cubicBezTo>
                      <a:pt x="f7" y="f4"/>
                      <a:pt x="f2" y="f6"/>
                      <a:pt x="f2" y="f5"/>
                    </a:cubicBezTo>
                    <a:cubicBezTo>
                      <a:pt x="f2" y="f7"/>
                      <a:pt x="f7" y="f2"/>
                      <a:pt x="f5" y="f2"/>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9" name="Google Shape;895;p28">
                <a:extLst>
                  <a:ext uri="{FF2B5EF4-FFF2-40B4-BE49-F238E27FC236}">
                    <a16:creationId xmlns:a16="http://schemas.microsoft.com/office/drawing/2014/main" id="{21A2A3BA-B503-DA25-9DD3-65330081B3B9}"/>
                  </a:ext>
                </a:extLst>
              </p:cNvPr>
              <p:cNvSpPr/>
              <p:nvPr/>
            </p:nvSpPr>
            <p:spPr>
              <a:xfrm>
                <a:off x="7670334" y="2696711"/>
                <a:ext cx="27230" cy="27230"/>
              </a:xfrm>
              <a:custGeom>
                <a:avLst/>
                <a:gdLst>
                  <a:gd name="f0" fmla="val w"/>
                  <a:gd name="f1" fmla="val h"/>
                  <a:gd name="f2" fmla="val 0"/>
                  <a:gd name="f3" fmla="val 24764"/>
                  <a:gd name="f4" fmla="val 24765"/>
                  <a:gd name="f5" fmla="val 12382"/>
                  <a:gd name="f6" fmla="val 5524"/>
                  <a:gd name="f7" fmla="val 19240"/>
                  <a:gd name="f8" fmla="*/ f0 1 24764"/>
                  <a:gd name="f9" fmla="*/ f1 1 24765"/>
                  <a:gd name="f10" fmla="+- f4 0 f2"/>
                  <a:gd name="f11" fmla="+- f3 0 f2"/>
                  <a:gd name="f12" fmla="*/ f11 1 24764"/>
                  <a:gd name="f13" fmla="*/ f10 1 2476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4764" h="24765">
                    <a:moveTo>
                      <a:pt x="f5" y="f2"/>
                    </a:moveTo>
                    <a:cubicBezTo>
                      <a:pt x="f6" y="f2"/>
                      <a:pt x="f2" y="f6"/>
                      <a:pt x="f2" y="f5"/>
                    </a:cubicBezTo>
                    <a:cubicBezTo>
                      <a:pt x="f2" y="f7"/>
                      <a:pt x="f6" y="f4"/>
                      <a:pt x="f5" y="f4"/>
                    </a:cubicBezTo>
                    <a:cubicBezTo>
                      <a:pt x="f7" y="f4"/>
                      <a:pt x="f4" y="f7"/>
                      <a:pt x="f4" y="f5"/>
                    </a:cubicBezTo>
                    <a:cubicBezTo>
                      <a:pt x="f4" y="f6"/>
                      <a:pt x="f7" y="f2"/>
                      <a:pt x="f5" y="f2"/>
                    </a:cubicBezTo>
                    <a:close/>
                  </a:path>
                </a:pathLst>
              </a:custGeom>
              <a:solidFill>
                <a:srgbClr val="6F7082"/>
              </a:solidFill>
              <a:ln w="9528" cap="flat">
                <a:solidFill>
                  <a:srgbClr val="6F7082"/>
                </a:solidFill>
                <a:prstDash val="solid"/>
                <a:roun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0" name="Google Shape;896;p28">
              <a:extLst>
                <a:ext uri="{FF2B5EF4-FFF2-40B4-BE49-F238E27FC236}">
                  <a16:creationId xmlns:a16="http://schemas.microsoft.com/office/drawing/2014/main" id="{F0B231DF-FE48-790F-ABB4-B8ED5EC47C6E}"/>
                </a:ext>
              </a:extLst>
            </p:cNvPr>
            <p:cNvGrpSpPr/>
            <p:nvPr/>
          </p:nvGrpSpPr>
          <p:grpSpPr>
            <a:xfrm>
              <a:off x="8207910" y="2166917"/>
              <a:ext cx="657645" cy="856747"/>
              <a:chOff x="8207910" y="2166917"/>
              <a:chExt cx="657645" cy="856747"/>
            </a:xfrm>
          </p:grpSpPr>
          <p:grpSp>
            <p:nvGrpSpPr>
              <p:cNvPr id="141" name="Google Shape;897;p28">
                <a:extLst>
                  <a:ext uri="{FF2B5EF4-FFF2-40B4-BE49-F238E27FC236}">
                    <a16:creationId xmlns:a16="http://schemas.microsoft.com/office/drawing/2014/main" id="{6C618F1A-59AE-59A1-7EAA-5FEBB84B9E8F}"/>
                  </a:ext>
                </a:extLst>
              </p:cNvPr>
              <p:cNvGrpSpPr/>
              <p:nvPr/>
            </p:nvGrpSpPr>
            <p:grpSpPr>
              <a:xfrm>
                <a:off x="8207910" y="2166917"/>
                <a:ext cx="657645" cy="856747"/>
                <a:chOff x="8207910" y="2166917"/>
                <a:chExt cx="657645" cy="856747"/>
              </a:xfrm>
            </p:grpSpPr>
            <p:sp>
              <p:nvSpPr>
                <p:cNvPr id="142" name="Google Shape;898;p28">
                  <a:extLst>
                    <a:ext uri="{FF2B5EF4-FFF2-40B4-BE49-F238E27FC236}">
                      <a16:creationId xmlns:a16="http://schemas.microsoft.com/office/drawing/2014/main" id="{CC424F2F-638C-B2C6-C89D-5851B02EDA1F}"/>
                    </a:ext>
                  </a:extLst>
                </p:cNvPr>
                <p:cNvSpPr/>
                <p:nvPr/>
              </p:nvSpPr>
              <p:spPr>
                <a:xfrm>
                  <a:off x="8207910" y="2166917"/>
                  <a:ext cx="657645" cy="856747"/>
                </a:xfrm>
                <a:custGeom>
                  <a:avLst/>
                  <a:gdLst>
                    <a:gd name="f0" fmla="val w"/>
                    <a:gd name="f1" fmla="val h"/>
                    <a:gd name="f2" fmla="val 0"/>
                    <a:gd name="f3" fmla="val 598074"/>
                    <a:gd name="f4" fmla="val 779145"/>
                    <a:gd name="f5" fmla="val 557022"/>
                    <a:gd name="f6" fmla="val 579695"/>
                    <a:gd name="f7" fmla="val 598075"/>
                    <a:gd name="f8" fmla="val 18380"/>
                    <a:gd name="f9" fmla="val 41053"/>
                    <a:gd name="f10" fmla="val 738092"/>
                    <a:gd name="f11" fmla="val 760765"/>
                    <a:gd name="f12" fmla="*/ f0 1 598074"/>
                    <a:gd name="f13" fmla="*/ f1 1 779145"/>
                    <a:gd name="f14" fmla="+- f4 0 f2"/>
                    <a:gd name="f15" fmla="+- f3 0 f2"/>
                    <a:gd name="f16" fmla="*/ f15 1 598074"/>
                    <a:gd name="f17" fmla="*/ f14 1 77914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98074" h="779145">
                      <a:moveTo>
                        <a:pt x="f5" y="f2"/>
                      </a:moveTo>
                      <a:cubicBezTo>
                        <a:pt x="f6" y="f2"/>
                        <a:pt x="f7" y="f8"/>
                        <a:pt x="f7" y="f9"/>
                      </a:cubicBezTo>
                      <a:lnTo>
                        <a:pt x="f7" y="f10"/>
                      </a:lnTo>
                      <a:cubicBezTo>
                        <a:pt x="f7" y="f11"/>
                        <a:pt x="f6" y="f4"/>
                        <a:pt x="f5" y="f4"/>
                      </a:cubicBezTo>
                      <a:lnTo>
                        <a:pt x="f9" y="f4"/>
                      </a:lnTo>
                      <a:cubicBezTo>
                        <a:pt x="f8" y="f4"/>
                        <a:pt x="f2" y="f11"/>
                        <a:pt x="f2" y="f10"/>
                      </a:cubicBezTo>
                      <a:lnTo>
                        <a:pt x="f2" y="f9"/>
                      </a:lnTo>
                      <a:cubicBezTo>
                        <a:pt x="f2" y="f8"/>
                        <a:pt x="f8" y="f2"/>
                        <a:pt x="f9" y="f2"/>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43" name="Google Shape;899;p28">
                  <a:extLst>
                    <a:ext uri="{FF2B5EF4-FFF2-40B4-BE49-F238E27FC236}">
                      <a16:creationId xmlns:a16="http://schemas.microsoft.com/office/drawing/2014/main" id="{135906BA-E973-0970-210E-B6195313A000}"/>
                    </a:ext>
                  </a:extLst>
                </p:cNvPr>
                <p:cNvGrpSpPr/>
                <p:nvPr/>
              </p:nvGrpSpPr>
              <p:grpSpPr>
                <a:xfrm>
                  <a:off x="8636078" y="2201271"/>
                  <a:ext cx="181298" cy="45665"/>
                  <a:chOff x="8636078" y="2201271"/>
                  <a:chExt cx="181298" cy="45665"/>
                </a:xfrm>
              </p:grpSpPr>
              <p:sp>
                <p:nvSpPr>
                  <p:cNvPr id="144" name="Google Shape;900;p28">
                    <a:extLst>
                      <a:ext uri="{FF2B5EF4-FFF2-40B4-BE49-F238E27FC236}">
                        <a16:creationId xmlns:a16="http://schemas.microsoft.com/office/drawing/2014/main" id="{A7695CED-0584-5A36-878C-215409AF30A9}"/>
                      </a:ext>
                    </a:extLst>
                  </p:cNvPr>
                  <p:cNvSpPr/>
                  <p:nvPr/>
                </p:nvSpPr>
                <p:spPr>
                  <a:xfrm>
                    <a:off x="8771711" y="2201271"/>
                    <a:ext cx="45665" cy="45665"/>
                  </a:xfrm>
                  <a:custGeom>
                    <a:avLst/>
                    <a:gdLst>
                      <a:gd name="f0" fmla="val w"/>
                      <a:gd name="f1" fmla="val h"/>
                      <a:gd name="f2" fmla="val 0"/>
                      <a:gd name="f3" fmla="val 41528"/>
                      <a:gd name="f4" fmla="val 41529"/>
                      <a:gd name="f5" fmla="val 20764"/>
                      <a:gd name="f6" fmla="val 32290"/>
                      <a:gd name="f7" fmla="val 32194"/>
                      <a:gd name="f8" fmla="val 9334"/>
                      <a:gd name="f9" fmla="val 32195"/>
                      <a:gd name="f10" fmla="*/ f0 1 41528"/>
                      <a:gd name="f11" fmla="*/ f1 1 41528"/>
                      <a:gd name="f12" fmla="+- f3 0 f2"/>
                      <a:gd name="f13" fmla="*/ f12 1 41528"/>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41528" h="41528">
                        <a:moveTo>
                          <a:pt x="f4" y="f5"/>
                        </a:moveTo>
                        <a:cubicBezTo>
                          <a:pt x="f4" y="f6"/>
                          <a:pt x="f7" y="f4"/>
                          <a:pt x="f5" y="f4"/>
                        </a:cubicBezTo>
                        <a:cubicBezTo>
                          <a:pt x="f8" y="f4"/>
                          <a:pt x="f2" y="f9"/>
                          <a:pt x="f2" y="f5"/>
                        </a:cubicBezTo>
                        <a:cubicBezTo>
                          <a:pt x="f2" y="f8"/>
                          <a:pt x="f8" y="f2"/>
                          <a:pt x="f5" y="f2"/>
                        </a:cubicBezTo>
                        <a:cubicBezTo>
                          <a:pt x="f7" y="f2"/>
                          <a:pt x="f4" y="f8"/>
                          <a:pt x="f4"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5" name="Google Shape;901;p28">
                    <a:extLst>
                      <a:ext uri="{FF2B5EF4-FFF2-40B4-BE49-F238E27FC236}">
                        <a16:creationId xmlns:a16="http://schemas.microsoft.com/office/drawing/2014/main" id="{B87DB2BC-DFDA-67C1-CD9A-3891B9651D66}"/>
                      </a:ext>
                    </a:extLst>
                  </p:cNvPr>
                  <p:cNvSpPr/>
                  <p:nvPr/>
                </p:nvSpPr>
                <p:spPr>
                  <a:xfrm>
                    <a:off x="8703844" y="2201271"/>
                    <a:ext cx="45665" cy="45665"/>
                  </a:xfrm>
                  <a:custGeom>
                    <a:avLst/>
                    <a:gdLst>
                      <a:gd name="f0" fmla="val w"/>
                      <a:gd name="f1" fmla="val h"/>
                      <a:gd name="f2" fmla="val 0"/>
                      <a:gd name="f3" fmla="val 41529"/>
                      <a:gd name="f4" fmla="val 41528"/>
                      <a:gd name="f5" fmla="val 20764"/>
                      <a:gd name="f6" fmla="val 32290"/>
                      <a:gd name="f7" fmla="val 32195"/>
                      <a:gd name="f8" fmla="val 20765"/>
                      <a:gd name="f9" fmla="val 9335"/>
                      <a:gd name="f10" fmla="val 9334"/>
                      <a:gd name="f11" fmla="*/ f0 1 41529"/>
                      <a:gd name="f12" fmla="*/ f1 1 41528"/>
                      <a:gd name="f13" fmla="+- f4 0 f2"/>
                      <a:gd name="f14" fmla="+- f3 0 f2"/>
                      <a:gd name="f15" fmla="*/ f14 1 41529"/>
                      <a:gd name="f16" fmla="*/ f13 1 41528"/>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9" h="41528">
                        <a:moveTo>
                          <a:pt x="f3" y="f5"/>
                        </a:moveTo>
                        <a:cubicBezTo>
                          <a:pt x="f3" y="f6"/>
                          <a:pt x="f7" y="f3"/>
                          <a:pt x="f8" y="f3"/>
                        </a:cubicBezTo>
                        <a:cubicBezTo>
                          <a:pt x="f9" y="f3"/>
                          <a:pt x="f2" y="f7"/>
                          <a:pt x="f2" y="f5"/>
                        </a:cubicBezTo>
                        <a:cubicBezTo>
                          <a:pt x="f2" y="f10"/>
                          <a:pt x="f9" y="f2"/>
                          <a:pt x="f8" y="f2"/>
                        </a:cubicBezTo>
                        <a:cubicBezTo>
                          <a:pt x="f7" y="f2"/>
                          <a:pt x="f3" y="f10"/>
                          <a:pt x="f3"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6" name="Google Shape;902;p28">
                    <a:extLst>
                      <a:ext uri="{FF2B5EF4-FFF2-40B4-BE49-F238E27FC236}">
                        <a16:creationId xmlns:a16="http://schemas.microsoft.com/office/drawing/2014/main" id="{75595D9D-4D4F-C149-D925-59137195DBBE}"/>
                      </a:ext>
                    </a:extLst>
                  </p:cNvPr>
                  <p:cNvSpPr/>
                  <p:nvPr/>
                </p:nvSpPr>
                <p:spPr>
                  <a:xfrm>
                    <a:off x="8636078" y="2201271"/>
                    <a:ext cx="45665" cy="45665"/>
                  </a:xfrm>
                  <a:custGeom>
                    <a:avLst/>
                    <a:gdLst>
                      <a:gd name="f0" fmla="val w"/>
                      <a:gd name="f1" fmla="val h"/>
                      <a:gd name="f2" fmla="val 0"/>
                      <a:gd name="f3" fmla="val 41529"/>
                      <a:gd name="f4" fmla="val 41528"/>
                      <a:gd name="f5" fmla="val 20764"/>
                      <a:gd name="f6" fmla="val 32290"/>
                      <a:gd name="f7" fmla="val 32194"/>
                      <a:gd name="f8" fmla="val 20765"/>
                      <a:gd name="f9" fmla="val 9334"/>
                      <a:gd name="f10" fmla="val 32195"/>
                      <a:gd name="f11" fmla="*/ f0 1 41529"/>
                      <a:gd name="f12" fmla="*/ f1 1 41528"/>
                      <a:gd name="f13" fmla="+- f4 0 f2"/>
                      <a:gd name="f14" fmla="+- f3 0 f2"/>
                      <a:gd name="f15" fmla="*/ f14 1 41529"/>
                      <a:gd name="f16" fmla="*/ f13 1 41528"/>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41529" h="41528">
                        <a:moveTo>
                          <a:pt x="f3" y="f5"/>
                        </a:moveTo>
                        <a:cubicBezTo>
                          <a:pt x="f3" y="f6"/>
                          <a:pt x="f7" y="f3"/>
                          <a:pt x="f8" y="f3"/>
                        </a:cubicBezTo>
                        <a:cubicBezTo>
                          <a:pt x="f9" y="f3"/>
                          <a:pt x="f2" y="f10"/>
                          <a:pt x="f2" y="f5"/>
                        </a:cubicBezTo>
                        <a:cubicBezTo>
                          <a:pt x="f2" y="f9"/>
                          <a:pt x="f9" y="f2"/>
                          <a:pt x="f8" y="f2"/>
                        </a:cubicBezTo>
                        <a:cubicBezTo>
                          <a:pt x="f7" y="f2"/>
                          <a:pt x="f3" y="f9"/>
                          <a:pt x="f3"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47" name="Google Shape;903;p28">
                <a:extLst>
                  <a:ext uri="{FF2B5EF4-FFF2-40B4-BE49-F238E27FC236}">
                    <a16:creationId xmlns:a16="http://schemas.microsoft.com/office/drawing/2014/main" id="{904511B0-25B6-1D0A-5595-11DD57884D87}"/>
                  </a:ext>
                </a:extLst>
              </p:cNvPr>
              <p:cNvGrpSpPr/>
              <p:nvPr/>
            </p:nvGrpSpPr>
            <p:grpSpPr>
              <a:xfrm>
                <a:off x="8286045" y="2344357"/>
                <a:ext cx="504411" cy="527672"/>
                <a:chOff x="8286045" y="2344357"/>
                <a:chExt cx="504411" cy="527672"/>
              </a:xfrm>
            </p:grpSpPr>
            <p:sp>
              <p:nvSpPr>
                <p:cNvPr id="148" name="Google Shape;904;p28">
                  <a:extLst>
                    <a:ext uri="{FF2B5EF4-FFF2-40B4-BE49-F238E27FC236}">
                      <a16:creationId xmlns:a16="http://schemas.microsoft.com/office/drawing/2014/main" id="{C3668F08-B080-3D6F-3EDD-03B6812E1934}"/>
                    </a:ext>
                  </a:extLst>
                </p:cNvPr>
                <p:cNvSpPr/>
                <p:nvPr/>
              </p:nvSpPr>
              <p:spPr>
                <a:xfrm>
                  <a:off x="8286045" y="2642652"/>
                  <a:ext cx="502215" cy="229377"/>
                </a:xfrm>
                <a:custGeom>
                  <a:avLst/>
                  <a:gdLst>
                    <a:gd name="f0" fmla="val w"/>
                    <a:gd name="f1" fmla="val h"/>
                    <a:gd name="f2" fmla="val 0"/>
                    <a:gd name="f3" fmla="val 456723"/>
                    <a:gd name="f4" fmla="val 208597"/>
                    <a:gd name="f5" fmla="val 51340"/>
                    <a:gd name="f6" fmla="val 93250"/>
                    <a:gd name="f7" fmla="val 115443"/>
                    <a:gd name="f8" fmla="val 236601"/>
                    <a:gd name="f9" fmla="val 162020"/>
                    <a:gd name="f10" fmla="val 376904"/>
                    <a:gd name="f11" fmla="val 139827"/>
                    <a:gd name="f12" fmla="val 376809"/>
                    <a:gd name="f13" fmla="val 48863"/>
                    <a:gd name="f14" fmla="val 22193"/>
                    <a:gd name="f15" fmla="val 127349"/>
                    <a:gd name="f16" fmla="val 186404"/>
                    <a:gd name="f17" fmla="val 97917"/>
                    <a:gd name="f18" fmla="val 46577"/>
                    <a:gd name="f19" fmla="val 68771"/>
                    <a:gd name="f20" fmla="val 67056"/>
                    <a:gd name="f21" fmla="val 115348"/>
                    <a:gd name="f22" fmla="val 265557"/>
                    <a:gd name="f23" fmla="val 93154"/>
                    <a:gd name="f24" fmla="val 210026"/>
                    <a:gd name="f25" fmla="val 139732"/>
                    <a:gd name="f26" fmla="val 161925"/>
                    <a:gd name="f27" fmla="val 210122"/>
                    <a:gd name="f28" fmla="val 281369"/>
                    <a:gd name="f29" fmla="val 456724"/>
                    <a:gd name="f30" fmla="val 124397"/>
                    <a:gd name="f31" fmla="val 456629"/>
                    <a:gd name="f32" fmla="val 390144"/>
                    <a:gd name="f33" fmla="val 403289"/>
                    <a:gd name="f34" fmla="val 153734"/>
                    <a:gd name="f35" fmla="val 284893"/>
                    <a:gd name="f36" fmla="val 300704"/>
                    <a:gd name="f37" fmla="val 400622"/>
                    <a:gd name="f38" fmla="*/ f0 1 456723"/>
                    <a:gd name="f39" fmla="*/ f1 1 208597"/>
                    <a:gd name="f40" fmla="+- f4 0 f2"/>
                    <a:gd name="f41" fmla="+- f3 0 f2"/>
                    <a:gd name="f42" fmla="*/ f41 1 456723"/>
                    <a:gd name="f43" fmla="*/ f40 1 208597"/>
                    <a:gd name="f44" fmla="*/ f2 1 f42"/>
                    <a:gd name="f45" fmla="*/ f3 1 f42"/>
                    <a:gd name="f46" fmla="*/ f2 1 f43"/>
                    <a:gd name="f47" fmla="*/ f4 1 f43"/>
                    <a:gd name="f48" fmla="*/ f44 f38 1"/>
                    <a:gd name="f49" fmla="*/ f45 f38 1"/>
                    <a:gd name="f50" fmla="*/ f47 f39 1"/>
                    <a:gd name="f51" fmla="*/ f46 f39 1"/>
                  </a:gdLst>
                  <a:ahLst/>
                  <a:cxnLst>
                    <a:cxn ang="3cd4">
                      <a:pos x="hc" y="t"/>
                    </a:cxn>
                    <a:cxn ang="0">
                      <a:pos x="r" y="vc"/>
                    </a:cxn>
                    <a:cxn ang="cd4">
                      <a:pos x="hc" y="b"/>
                    </a:cxn>
                    <a:cxn ang="cd2">
                      <a:pos x="l" y="vc"/>
                    </a:cxn>
                  </a:cxnLst>
                  <a:rect l="f48" t="f51" r="f49" b="f50"/>
                  <a:pathLst>
                    <a:path w="456723" h="20859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2"/>
                      </a:moveTo>
                      <a:lnTo>
                        <a:pt x="f13" y="f2"/>
                      </a:lnTo>
                      <a:lnTo>
                        <a:pt x="f13" y="f14"/>
                      </a:lnTo>
                      <a:lnTo>
                        <a:pt x="f12" y="f14"/>
                      </a:lnTo>
                      <a:lnTo>
                        <a:pt x="f12" y="f2"/>
                      </a:lnTo>
                      <a:close/>
                      <a:moveTo>
                        <a:pt x="f2" y="f4"/>
                      </a:moveTo>
                      <a:lnTo>
                        <a:pt x="f15" y="f4"/>
                      </a:lnTo>
                      <a:lnTo>
                        <a:pt x="f15" y="f16"/>
                      </a:lnTo>
                      <a:lnTo>
                        <a:pt x="f2" y="f16"/>
                      </a:lnTo>
                      <a:lnTo>
                        <a:pt x="f2" y="f4"/>
                      </a:lnTo>
                      <a:close/>
                      <a:moveTo>
                        <a:pt x="f17" y="f18"/>
                      </a:moveTo>
                      <a:lnTo>
                        <a:pt x="f2" y="f18"/>
                      </a:lnTo>
                      <a:lnTo>
                        <a:pt x="f2" y="f19"/>
                      </a:lnTo>
                      <a:lnTo>
                        <a:pt x="f17" y="f19"/>
                      </a:lnTo>
                      <a:lnTo>
                        <a:pt x="f17" y="f18"/>
                      </a:lnTo>
                      <a:close/>
                      <a:moveTo>
                        <a:pt x="f20" y="f21"/>
                      </a:moveTo>
                      <a:lnTo>
                        <a:pt x="f22" y="f21"/>
                      </a:lnTo>
                      <a:lnTo>
                        <a:pt x="f22" y="f23"/>
                      </a:lnTo>
                      <a:lnTo>
                        <a:pt x="f20" y="f23"/>
                      </a:lnTo>
                      <a:lnTo>
                        <a:pt x="f20" y="f21"/>
                      </a:lnTo>
                      <a:close/>
                      <a:moveTo>
                        <a:pt x="f24" y="f25"/>
                      </a:moveTo>
                      <a:lnTo>
                        <a:pt x="f2" y="f25"/>
                      </a:lnTo>
                      <a:lnTo>
                        <a:pt x="f2" y="f26"/>
                      </a:lnTo>
                      <a:lnTo>
                        <a:pt x="f27" y="f26"/>
                      </a:lnTo>
                      <a:lnTo>
                        <a:pt x="f27" y="f25"/>
                      </a:lnTo>
                      <a:close/>
                      <a:moveTo>
                        <a:pt x="f28" y="f21"/>
                      </a:moveTo>
                      <a:lnTo>
                        <a:pt x="f29" y="f21"/>
                      </a:lnTo>
                      <a:lnTo>
                        <a:pt x="f29" y="f23"/>
                      </a:lnTo>
                      <a:lnTo>
                        <a:pt x="f28" y="f23"/>
                      </a:lnTo>
                      <a:lnTo>
                        <a:pt x="f28" y="f21"/>
                      </a:lnTo>
                      <a:close/>
                      <a:moveTo>
                        <a:pt x="f30" y="f19"/>
                      </a:moveTo>
                      <a:lnTo>
                        <a:pt x="f31" y="f19"/>
                      </a:lnTo>
                      <a:lnTo>
                        <a:pt x="f31" y="f18"/>
                      </a:lnTo>
                      <a:lnTo>
                        <a:pt x="f30" y="f18"/>
                      </a:lnTo>
                      <a:lnTo>
                        <a:pt x="f30" y="f19"/>
                      </a:lnTo>
                      <a:close/>
                      <a:moveTo>
                        <a:pt x="f32" y="f2"/>
                      </a:moveTo>
                      <a:lnTo>
                        <a:pt x="f32" y="f14"/>
                      </a:lnTo>
                      <a:lnTo>
                        <a:pt x="f31" y="f14"/>
                      </a:lnTo>
                      <a:lnTo>
                        <a:pt x="f31" y="f2"/>
                      </a:lnTo>
                      <a:lnTo>
                        <a:pt x="f32" y="f2"/>
                      </a:lnTo>
                      <a:close/>
                      <a:moveTo>
                        <a:pt x="f33" y="f9"/>
                      </a:moveTo>
                      <a:lnTo>
                        <a:pt x="f31" y="f9"/>
                      </a:lnTo>
                      <a:lnTo>
                        <a:pt x="f31" y="f11"/>
                      </a:lnTo>
                      <a:lnTo>
                        <a:pt x="f33" y="f11"/>
                      </a:lnTo>
                      <a:lnTo>
                        <a:pt x="f33" y="f9"/>
                      </a:lnTo>
                      <a:close/>
                      <a:moveTo>
                        <a:pt x="f34" y="f4"/>
                      </a:moveTo>
                      <a:lnTo>
                        <a:pt x="f35" y="f4"/>
                      </a:lnTo>
                      <a:lnTo>
                        <a:pt x="f35" y="f16"/>
                      </a:lnTo>
                      <a:lnTo>
                        <a:pt x="f34" y="f16"/>
                      </a:lnTo>
                      <a:lnTo>
                        <a:pt x="f34" y="f4"/>
                      </a:lnTo>
                      <a:close/>
                      <a:moveTo>
                        <a:pt x="f36" y="f4"/>
                      </a:moveTo>
                      <a:lnTo>
                        <a:pt x="f37" y="f4"/>
                      </a:lnTo>
                      <a:lnTo>
                        <a:pt x="f37" y="f16"/>
                      </a:lnTo>
                      <a:lnTo>
                        <a:pt x="f36" y="f16"/>
                      </a:lnTo>
                      <a:lnTo>
                        <a:pt x="f36"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9" name="Google Shape;905;p28">
                  <a:extLst>
                    <a:ext uri="{FF2B5EF4-FFF2-40B4-BE49-F238E27FC236}">
                      <a16:creationId xmlns:a16="http://schemas.microsoft.com/office/drawing/2014/main" id="{7D3FD163-83B6-45EA-8AE6-FEBFB394EAB7}"/>
                    </a:ext>
                  </a:extLst>
                </p:cNvPr>
                <p:cNvSpPr/>
                <p:nvPr/>
              </p:nvSpPr>
              <p:spPr>
                <a:xfrm>
                  <a:off x="8293169" y="2344357"/>
                  <a:ext cx="497287" cy="253151"/>
                </a:xfrm>
                <a:custGeom>
                  <a:avLst/>
                  <a:gdLst>
                    <a:gd name="f0" fmla="val w"/>
                    <a:gd name="f1" fmla="val h"/>
                    <a:gd name="f2" fmla="val 0"/>
                    <a:gd name="f3" fmla="val 452246"/>
                    <a:gd name="f4" fmla="val 230219"/>
                    <a:gd name="f5" fmla="val 452247"/>
                    <a:gd name="f6" fmla="*/ f0 1 452246"/>
                    <a:gd name="f7" fmla="*/ f1 1 230219"/>
                    <a:gd name="f8" fmla="+- f4 0 f2"/>
                    <a:gd name="f9" fmla="+- f3 0 f2"/>
                    <a:gd name="f10" fmla="*/ f9 1 452246"/>
                    <a:gd name="f11" fmla="*/ f8 1 23021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52246" h="230219">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0" name="Google Shape;906;p28">
              <a:extLst>
                <a:ext uri="{FF2B5EF4-FFF2-40B4-BE49-F238E27FC236}">
                  <a16:creationId xmlns:a16="http://schemas.microsoft.com/office/drawing/2014/main" id="{B07D3D47-E7EE-3E87-8A1F-395D1E120A34}"/>
                </a:ext>
              </a:extLst>
            </p:cNvPr>
            <p:cNvGrpSpPr/>
            <p:nvPr/>
          </p:nvGrpSpPr>
          <p:grpSpPr>
            <a:xfrm>
              <a:off x="5012685" y="3087764"/>
              <a:ext cx="645593" cy="1166774"/>
              <a:chOff x="5012685" y="3087764"/>
              <a:chExt cx="645593" cy="1166774"/>
            </a:xfrm>
          </p:grpSpPr>
          <p:grpSp>
            <p:nvGrpSpPr>
              <p:cNvPr id="151" name="Google Shape;907;p28">
                <a:extLst>
                  <a:ext uri="{FF2B5EF4-FFF2-40B4-BE49-F238E27FC236}">
                    <a16:creationId xmlns:a16="http://schemas.microsoft.com/office/drawing/2014/main" id="{EC8697DC-1203-2797-17D3-EF53D6C24AB4}"/>
                  </a:ext>
                </a:extLst>
              </p:cNvPr>
              <p:cNvGrpSpPr/>
              <p:nvPr/>
            </p:nvGrpSpPr>
            <p:grpSpPr>
              <a:xfrm>
                <a:off x="5012685" y="3087764"/>
                <a:ext cx="645593" cy="1166774"/>
                <a:chOff x="5012685" y="3087764"/>
                <a:chExt cx="645593" cy="1166774"/>
              </a:xfrm>
            </p:grpSpPr>
            <p:grpSp>
              <p:nvGrpSpPr>
                <p:cNvPr id="152" name="Google Shape;908;p28">
                  <a:extLst>
                    <a:ext uri="{FF2B5EF4-FFF2-40B4-BE49-F238E27FC236}">
                      <a16:creationId xmlns:a16="http://schemas.microsoft.com/office/drawing/2014/main" id="{E1D363CA-D225-EF76-57FD-9D87BCE8C410}"/>
                    </a:ext>
                  </a:extLst>
                </p:cNvPr>
                <p:cNvGrpSpPr/>
                <p:nvPr/>
              </p:nvGrpSpPr>
              <p:grpSpPr>
                <a:xfrm>
                  <a:off x="5012685" y="3087764"/>
                  <a:ext cx="645593" cy="1166774"/>
                  <a:chOff x="5012685" y="3087764"/>
                  <a:chExt cx="645593" cy="1166774"/>
                </a:xfrm>
              </p:grpSpPr>
              <p:sp>
                <p:nvSpPr>
                  <p:cNvPr id="153" name="Google Shape;910;p28">
                    <a:extLst>
                      <a:ext uri="{FF2B5EF4-FFF2-40B4-BE49-F238E27FC236}">
                        <a16:creationId xmlns:a16="http://schemas.microsoft.com/office/drawing/2014/main" id="{EEF19B22-D1C7-FC62-B19E-0F820F098906}"/>
                      </a:ext>
                    </a:extLst>
                  </p:cNvPr>
                  <p:cNvSpPr/>
                  <p:nvPr/>
                </p:nvSpPr>
                <p:spPr>
                  <a:xfrm>
                    <a:off x="5260927" y="3140753"/>
                    <a:ext cx="172812" cy="28072"/>
                  </a:xfrm>
                  <a:custGeom>
                    <a:avLst/>
                    <a:gdLst>
                      <a:gd name="f0" fmla="val w"/>
                      <a:gd name="f1" fmla="val h"/>
                      <a:gd name="f2" fmla="val 0"/>
                      <a:gd name="f3" fmla="val 157162"/>
                      <a:gd name="f4" fmla="val 25527"/>
                      <a:gd name="f5" fmla="val 144399"/>
                      <a:gd name="f6" fmla="val 12764"/>
                      <a:gd name="f7" fmla="val 5715"/>
                      <a:gd name="f8" fmla="val 19812"/>
                      <a:gd name="f9" fmla="val 151448"/>
                      <a:gd name="f10" fmla="val 157163"/>
                      <a:gd name="f11" fmla="*/ f0 1 157162"/>
                      <a:gd name="f12" fmla="*/ f1 1 25527"/>
                      <a:gd name="f13" fmla="+- f4 0 f2"/>
                      <a:gd name="f14" fmla="+- f3 0 f2"/>
                      <a:gd name="f15" fmla="*/ f14 1 157162"/>
                      <a:gd name="f16" fmla="*/ f13 1 2552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57162" h="25527">
                        <a:moveTo>
                          <a:pt x="f5" y="f4"/>
                        </a:moveTo>
                        <a:lnTo>
                          <a:pt x="f6" y="f4"/>
                        </a:lnTo>
                        <a:cubicBezTo>
                          <a:pt x="f7" y="f4"/>
                          <a:pt x="f2" y="f8"/>
                          <a:pt x="f2" y="f6"/>
                        </a:cubicBezTo>
                        <a:lnTo>
                          <a:pt x="f2" y="f6"/>
                        </a:lnTo>
                        <a:cubicBezTo>
                          <a:pt x="f2" y="f7"/>
                          <a:pt x="f7" y="f2"/>
                          <a:pt x="f6" y="f2"/>
                        </a:cubicBezTo>
                        <a:lnTo>
                          <a:pt x="f5" y="f2"/>
                        </a:lnTo>
                        <a:cubicBezTo>
                          <a:pt x="f9" y="f2"/>
                          <a:pt x="f10" y="f7"/>
                          <a:pt x="f10" y="f6"/>
                        </a:cubicBezTo>
                        <a:lnTo>
                          <a:pt x="f10" y="f6"/>
                        </a:lnTo>
                        <a:cubicBezTo>
                          <a:pt x="f10" y="f8"/>
                          <a:pt x="f9" y="f4"/>
                          <a:pt x="f5"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4" name="Google Shape;909;p28">
                    <a:extLst>
                      <a:ext uri="{FF2B5EF4-FFF2-40B4-BE49-F238E27FC236}">
                        <a16:creationId xmlns:a16="http://schemas.microsoft.com/office/drawing/2014/main" id="{A64F4FBC-C7C2-2F4A-0A06-94395EC50C59}"/>
                      </a:ext>
                    </a:extLst>
                  </p:cNvPr>
                  <p:cNvSpPr/>
                  <p:nvPr/>
                </p:nvSpPr>
                <p:spPr>
                  <a:xfrm>
                    <a:off x="5012685" y="3087764"/>
                    <a:ext cx="645593" cy="1166774"/>
                  </a:xfrm>
                  <a:custGeom>
                    <a:avLst/>
                    <a:gdLst>
                      <a:gd name="f0" fmla="val w"/>
                      <a:gd name="f1" fmla="val h"/>
                      <a:gd name="f2" fmla="val 0"/>
                      <a:gd name="f3" fmla="val 587120"/>
                      <a:gd name="f4" fmla="val 1061085"/>
                      <a:gd name="f5" fmla="val 91440"/>
                      <a:gd name="f6" fmla="val 495681"/>
                      <a:gd name="f7" fmla="val 546163"/>
                      <a:gd name="f8" fmla="val 587121"/>
                      <a:gd name="f9" fmla="val 40958"/>
                      <a:gd name="f10" fmla="val 969645"/>
                      <a:gd name="f11" fmla="val 1020128"/>
                      <a:gd name="f12" fmla="*/ f0 1 587120"/>
                      <a:gd name="f13" fmla="*/ f1 1 1061085"/>
                      <a:gd name="f14" fmla="+- f4 0 f2"/>
                      <a:gd name="f15" fmla="+- f3 0 f2"/>
                      <a:gd name="f16" fmla="*/ f15 1 587120"/>
                      <a:gd name="f17" fmla="*/ f14 1 1061085"/>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587120" h="1061085">
                        <a:moveTo>
                          <a:pt x="f5" y="f2"/>
                        </a:moveTo>
                        <a:lnTo>
                          <a:pt x="f6" y="f2"/>
                        </a:lnTo>
                        <a:cubicBezTo>
                          <a:pt x="f7" y="f2"/>
                          <a:pt x="f8" y="f9"/>
                          <a:pt x="f8" y="f5"/>
                        </a:cubicBezTo>
                        <a:lnTo>
                          <a:pt x="f8" y="f10"/>
                        </a:lnTo>
                        <a:cubicBezTo>
                          <a:pt x="f8" y="f11"/>
                          <a:pt x="f7" y="f4"/>
                          <a:pt x="f6" y="f4"/>
                        </a:cubicBezTo>
                        <a:lnTo>
                          <a:pt x="f5" y="f4"/>
                        </a:lnTo>
                        <a:cubicBezTo>
                          <a:pt x="f9" y="f4"/>
                          <a:pt x="f2" y="f11"/>
                          <a:pt x="f2" y="f10"/>
                        </a:cubicBezTo>
                        <a:lnTo>
                          <a:pt x="f2" y="f5"/>
                        </a:lnTo>
                        <a:cubicBezTo>
                          <a:pt x="f2" y="f9"/>
                          <a:pt x="f9"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55" name="Google Shape;911;p28">
                  <a:extLst>
                    <a:ext uri="{FF2B5EF4-FFF2-40B4-BE49-F238E27FC236}">
                      <a16:creationId xmlns:a16="http://schemas.microsoft.com/office/drawing/2014/main" id="{DF9861A0-1B60-B4B8-C0C1-1B488572837C}"/>
                    </a:ext>
                  </a:extLst>
                </p:cNvPr>
                <p:cNvSpPr/>
                <p:nvPr/>
              </p:nvSpPr>
              <p:spPr>
                <a:xfrm>
                  <a:off x="5070101" y="3249475"/>
                  <a:ext cx="553641" cy="854259"/>
                </a:xfrm>
                <a:custGeom>
                  <a:avLst/>
                  <a:gdLst>
                    <a:gd name="f0" fmla="val w"/>
                    <a:gd name="f1" fmla="val h"/>
                    <a:gd name="f2" fmla="val 0"/>
                    <a:gd name="f3" fmla="val 504158"/>
                    <a:gd name="f4" fmla="val 777906"/>
                    <a:gd name="f5" fmla="val 777907"/>
                    <a:gd name="f6" fmla="*/ f0 1 504158"/>
                    <a:gd name="f7" fmla="*/ f1 1 777906"/>
                    <a:gd name="f8" fmla="+- f4 0 f2"/>
                    <a:gd name="f9" fmla="+- f3 0 f2"/>
                    <a:gd name="f10" fmla="*/ f9 1 504158"/>
                    <a:gd name="f11" fmla="*/ f8 1 77790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504158" h="777906">
                      <a:moveTo>
                        <a:pt x="f2" y="f2"/>
                      </a:moveTo>
                      <a:lnTo>
                        <a:pt x="f3" y="f2"/>
                      </a:lnTo>
                      <a:lnTo>
                        <a:pt x="f3" y="f5"/>
                      </a:lnTo>
                      <a:lnTo>
                        <a:pt x="f2" y="f5"/>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56" name="Google Shape;912;p28">
                  <a:extLst>
                    <a:ext uri="{FF2B5EF4-FFF2-40B4-BE49-F238E27FC236}">
                      <a16:creationId xmlns:a16="http://schemas.microsoft.com/office/drawing/2014/main" id="{9EE1F25F-2A9F-E2E7-053F-AFE7375DA8B2}"/>
                    </a:ext>
                  </a:extLst>
                </p:cNvPr>
                <p:cNvGrpSpPr/>
                <p:nvPr/>
              </p:nvGrpSpPr>
              <p:grpSpPr>
                <a:xfrm>
                  <a:off x="5134721" y="3728648"/>
                  <a:ext cx="425442" cy="172812"/>
                  <a:chOff x="5134721" y="3728648"/>
                  <a:chExt cx="425442" cy="172812"/>
                </a:xfrm>
              </p:grpSpPr>
              <p:grpSp>
                <p:nvGrpSpPr>
                  <p:cNvPr id="157" name="Google Shape;913;p28">
                    <a:extLst>
                      <a:ext uri="{FF2B5EF4-FFF2-40B4-BE49-F238E27FC236}">
                        <a16:creationId xmlns:a16="http://schemas.microsoft.com/office/drawing/2014/main" id="{44872374-6967-4AC0-09E5-C5F477AE23F7}"/>
                      </a:ext>
                    </a:extLst>
                  </p:cNvPr>
                  <p:cNvGrpSpPr/>
                  <p:nvPr/>
                </p:nvGrpSpPr>
                <p:grpSpPr>
                  <a:xfrm>
                    <a:off x="5134721" y="3728648"/>
                    <a:ext cx="425442" cy="172812"/>
                    <a:chOff x="5134721" y="3728648"/>
                    <a:chExt cx="425442" cy="172812"/>
                  </a:xfrm>
                </p:grpSpPr>
                <p:grpSp>
                  <p:nvGrpSpPr>
                    <p:cNvPr id="158" name="Google Shape;914;p28">
                      <a:extLst>
                        <a:ext uri="{FF2B5EF4-FFF2-40B4-BE49-F238E27FC236}">
                          <a16:creationId xmlns:a16="http://schemas.microsoft.com/office/drawing/2014/main" id="{89952988-C7A9-9DC6-F817-E5615D4101F6}"/>
                        </a:ext>
                      </a:extLst>
                    </p:cNvPr>
                    <p:cNvGrpSpPr/>
                    <p:nvPr/>
                  </p:nvGrpSpPr>
                  <p:grpSpPr>
                    <a:xfrm>
                      <a:off x="5134721" y="3728648"/>
                      <a:ext cx="425442" cy="72055"/>
                      <a:chOff x="5134721" y="3728648"/>
                      <a:chExt cx="425442" cy="72055"/>
                    </a:xfrm>
                  </p:grpSpPr>
                  <p:sp>
                    <p:nvSpPr>
                      <p:cNvPr id="159" name="Google Shape;915;p28">
                        <a:extLst>
                          <a:ext uri="{FF2B5EF4-FFF2-40B4-BE49-F238E27FC236}">
                            <a16:creationId xmlns:a16="http://schemas.microsoft.com/office/drawing/2014/main" id="{57B85582-7684-0EE1-A8A7-1C782DDEA9AB}"/>
                          </a:ext>
                        </a:extLst>
                      </p:cNvPr>
                      <p:cNvSpPr/>
                      <p:nvPr/>
                    </p:nvSpPr>
                    <p:spPr>
                      <a:xfrm>
                        <a:off x="5134721" y="3728648"/>
                        <a:ext cx="425442" cy="72054"/>
                      </a:xfrm>
                      <a:custGeom>
                        <a:avLst/>
                        <a:gdLst>
                          <a:gd name="f0" fmla="val w"/>
                          <a:gd name="f1" fmla="val h"/>
                          <a:gd name="f2" fmla="val 0"/>
                          <a:gd name="f3" fmla="val 386905"/>
                          <a:gd name="f4" fmla="val 65532"/>
                          <a:gd name="f5" fmla="val 386810"/>
                          <a:gd name="f6" fmla="val 15049"/>
                          <a:gd name="f7" fmla="val 50482"/>
                          <a:gd name="f8" fmla="val 58769"/>
                          <a:gd name="f9" fmla="val 380143"/>
                          <a:gd name="f10" fmla="val 371856"/>
                          <a:gd name="f11" fmla="val 14954"/>
                          <a:gd name="f12" fmla="val 14288"/>
                          <a:gd name="f13" fmla="val 13525"/>
                          <a:gd name="f14" fmla="val 12859"/>
                          <a:gd name="f15" fmla="val 65341"/>
                          <a:gd name="f16" fmla="val 5524"/>
                          <a:gd name="f17" fmla="val 64294"/>
                          <a:gd name="f18" fmla="val 58102"/>
                          <a:gd name="f19" fmla="val 6762"/>
                          <a:gd name="f20" fmla="val 6667"/>
                          <a:gd name="f21" fmla="val 371951"/>
                          <a:gd name="f22" fmla="val 379476"/>
                          <a:gd name="f23" fmla="val 385667"/>
                          <a:gd name="f24" fmla="val 5619"/>
                          <a:gd name="f25" fmla="val 386715"/>
                          <a:gd name="f26" fmla="*/ f0 1 386905"/>
                          <a:gd name="f27" fmla="*/ f1 1 65532"/>
                          <a:gd name="f28" fmla="+- f4 0 f2"/>
                          <a:gd name="f29" fmla="+- f3 0 f2"/>
                          <a:gd name="f30" fmla="*/ f29 1 386905"/>
                          <a:gd name="f31" fmla="*/ f28 1 655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386905" h="65532">
                            <a:moveTo>
                              <a:pt x="f5" y="f6"/>
                            </a:moveTo>
                            <a:lnTo>
                              <a:pt x="f5" y="f7"/>
                            </a:lnTo>
                            <a:cubicBezTo>
                              <a:pt x="f5" y="f8"/>
                              <a:pt x="f9" y="f4"/>
                              <a:pt x="f10" y="f4"/>
                            </a:cubicBezTo>
                            <a:lnTo>
                              <a:pt x="f11" y="f4"/>
                            </a:lnTo>
                            <a:cubicBezTo>
                              <a:pt x="f12" y="f4"/>
                              <a:pt x="f13" y="f4"/>
                              <a:pt x="f14" y="f15"/>
                            </a:cubicBezTo>
                            <a:cubicBezTo>
                              <a:pt x="f16" y="f17"/>
                              <a:pt x="f2" y="f18"/>
                              <a:pt x="f2" y="f7"/>
                            </a:cubicBezTo>
                            <a:lnTo>
                              <a:pt x="f2" y="f6"/>
                            </a:lnTo>
                            <a:cubicBezTo>
                              <a:pt x="f2" y="f19"/>
                              <a:pt x="f20" y="f2"/>
                              <a:pt x="f6" y="f2"/>
                            </a:cubicBezTo>
                            <a:lnTo>
                              <a:pt x="f21" y="f2"/>
                            </a:lnTo>
                            <a:cubicBezTo>
                              <a:pt x="f22" y="f2"/>
                              <a:pt x="f23" y="f24"/>
                              <a:pt x="f25" y="f14"/>
                            </a:cubicBezTo>
                            <a:cubicBezTo>
                              <a:pt x="f5" y="f13"/>
                              <a:pt x="f3" y="f12"/>
                              <a:pt x="f3" y="f6"/>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0" name="Google Shape;916;p28">
                        <a:extLst>
                          <a:ext uri="{FF2B5EF4-FFF2-40B4-BE49-F238E27FC236}">
                            <a16:creationId xmlns:a16="http://schemas.microsoft.com/office/drawing/2014/main" id="{8051A7F3-B3C7-0200-1498-5D8B648A0085}"/>
                          </a:ext>
                        </a:extLst>
                      </p:cNvPr>
                      <p:cNvSpPr/>
                      <p:nvPr/>
                    </p:nvSpPr>
                    <p:spPr>
                      <a:xfrm>
                        <a:off x="5148648" y="3742575"/>
                        <a:ext cx="411406" cy="58128"/>
                      </a:xfrm>
                      <a:custGeom>
                        <a:avLst/>
                        <a:gdLst>
                          <a:gd name="f0" fmla="val w"/>
                          <a:gd name="f1" fmla="val h"/>
                          <a:gd name="f2" fmla="val 0"/>
                          <a:gd name="f3" fmla="val 374141"/>
                          <a:gd name="f4" fmla="val 52864"/>
                          <a:gd name="f5" fmla="val 374142"/>
                          <a:gd name="f6" fmla="val 2381"/>
                          <a:gd name="f7" fmla="val 37815"/>
                          <a:gd name="f8" fmla="val 46101"/>
                          <a:gd name="f9" fmla="val 367475"/>
                          <a:gd name="f10" fmla="val 359188"/>
                          <a:gd name="f11" fmla="val 2286"/>
                          <a:gd name="f12" fmla="val 1619"/>
                          <a:gd name="f13" fmla="val 857"/>
                          <a:gd name="f14" fmla="val 191"/>
                          <a:gd name="f15" fmla="val 52674"/>
                          <a:gd name="f16" fmla="val 95"/>
                          <a:gd name="f17" fmla="val 52007"/>
                          <a:gd name="f18" fmla="val 51245"/>
                          <a:gd name="f19" fmla="val 50578"/>
                          <a:gd name="f20" fmla="val 15050"/>
                          <a:gd name="f21" fmla="val 6763"/>
                          <a:gd name="f22" fmla="val 6668"/>
                          <a:gd name="f23" fmla="val 14954"/>
                          <a:gd name="f24" fmla="val 371856"/>
                          <a:gd name="f25" fmla="val 372523"/>
                          <a:gd name="f26" fmla="val 373285"/>
                          <a:gd name="f27" fmla="val 373952"/>
                          <a:gd name="f28" fmla="val 374047"/>
                          <a:gd name="f29" fmla="val 858"/>
                          <a:gd name="f30" fmla="val 1620"/>
                          <a:gd name="f31" fmla="*/ f0 1 374141"/>
                          <a:gd name="f32" fmla="*/ f1 1 52864"/>
                          <a:gd name="f33" fmla="+- f4 0 f2"/>
                          <a:gd name="f34" fmla="+- f3 0 f2"/>
                          <a:gd name="f35" fmla="*/ f34 1 374141"/>
                          <a:gd name="f36" fmla="*/ f33 1 52864"/>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374141" h="52864">
                            <a:moveTo>
                              <a:pt x="f5" y="f6"/>
                            </a:moveTo>
                            <a:lnTo>
                              <a:pt x="f5" y="f7"/>
                            </a:lnTo>
                            <a:cubicBezTo>
                              <a:pt x="f5" y="f8"/>
                              <a:pt x="f9" y="f4"/>
                              <a:pt x="f10" y="f4"/>
                            </a:cubicBezTo>
                            <a:lnTo>
                              <a:pt x="f11" y="f4"/>
                            </a:lnTo>
                            <a:cubicBezTo>
                              <a:pt x="f12" y="f4"/>
                              <a:pt x="f13" y="f4"/>
                              <a:pt x="f14" y="f15"/>
                            </a:cubicBezTo>
                            <a:cubicBezTo>
                              <a:pt x="f16" y="f17"/>
                              <a:pt x="f2" y="f18"/>
                              <a:pt x="f2" y="f19"/>
                            </a:cubicBezTo>
                            <a:lnTo>
                              <a:pt x="f2" y="f20"/>
                            </a:lnTo>
                            <a:cubicBezTo>
                              <a:pt x="f2" y="f21"/>
                              <a:pt x="f22" y="f2"/>
                              <a:pt x="f23" y="f2"/>
                            </a:cubicBezTo>
                            <a:lnTo>
                              <a:pt x="f24" y="f2"/>
                            </a:lnTo>
                            <a:cubicBezTo>
                              <a:pt x="f25" y="f2"/>
                              <a:pt x="f26" y="f2"/>
                              <a:pt x="f27" y="f14"/>
                            </a:cubicBezTo>
                            <a:cubicBezTo>
                              <a:pt x="f28" y="f29"/>
                              <a:pt x="f5" y="f30"/>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61" name="Google Shape;917;p28">
                      <a:extLst>
                        <a:ext uri="{FF2B5EF4-FFF2-40B4-BE49-F238E27FC236}">
                          <a16:creationId xmlns:a16="http://schemas.microsoft.com/office/drawing/2014/main" id="{ADD77851-92B4-56A6-1C4C-08EDB02F6620}"/>
                        </a:ext>
                      </a:extLst>
                    </p:cNvPr>
                    <p:cNvGrpSpPr/>
                    <p:nvPr/>
                  </p:nvGrpSpPr>
                  <p:grpSpPr>
                    <a:xfrm>
                      <a:off x="5134721" y="3829406"/>
                      <a:ext cx="425442" cy="72054"/>
                      <a:chOff x="5134721" y="3829406"/>
                      <a:chExt cx="425442" cy="72054"/>
                    </a:xfrm>
                  </p:grpSpPr>
                  <p:sp>
                    <p:nvSpPr>
                      <p:cNvPr id="162" name="Google Shape;918;p28">
                        <a:extLst>
                          <a:ext uri="{FF2B5EF4-FFF2-40B4-BE49-F238E27FC236}">
                            <a16:creationId xmlns:a16="http://schemas.microsoft.com/office/drawing/2014/main" id="{8D200E3B-0F98-EE2C-0BFE-C7BB4F3F117F}"/>
                          </a:ext>
                        </a:extLst>
                      </p:cNvPr>
                      <p:cNvSpPr/>
                      <p:nvPr/>
                    </p:nvSpPr>
                    <p:spPr>
                      <a:xfrm>
                        <a:off x="5134721" y="3829406"/>
                        <a:ext cx="425442" cy="72054"/>
                      </a:xfrm>
                      <a:custGeom>
                        <a:avLst/>
                        <a:gdLst>
                          <a:gd name="f0" fmla="val w"/>
                          <a:gd name="f1" fmla="val h"/>
                          <a:gd name="f2" fmla="val 0"/>
                          <a:gd name="f3" fmla="val 386905"/>
                          <a:gd name="f4" fmla="val 65532"/>
                          <a:gd name="f5" fmla="val 386810"/>
                          <a:gd name="f6" fmla="val 15049"/>
                          <a:gd name="f7" fmla="val 50482"/>
                          <a:gd name="f8" fmla="val 58769"/>
                          <a:gd name="f9" fmla="val 380143"/>
                          <a:gd name="f10" fmla="val 371856"/>
                          <a:gd name="f11" fmla="val 14954"/>
                          <a:gd name="f12" fmla="val 14288"/>
                          <a:gd name="f13" fmla="val 13525"/>
                          <a:gd name="f14" fmla="val 12859"/>
                          <a:gd name="f15" fmla="val 65341"/>
                          <a:gd name="f16" fmla="val 5524"/>
                          <a:gd name="f17" fmla="val 64294"/>
                          <a:gd name="f18" fmla="val 58102"/>
                          <a:gd name="f19" fmla="val 6762"/>
                          <a:gd name="f20" fmla="val 6667"/>
                          <a:gd name="f21" fmla="val 371951"/>
                          <a:gd name="f22" fmla="val 379476"/>
                          <a:gd name="f23" fmla="val 385667"/>
                          <a:gd name="f24" fmla="val 5619"/>
                          <a:gd name="f25" fmla="val 386715"/>
                          <a:gd name="f26" fmla="*/ f0 1 386905"/>
                          <a:gd name="f27" fmla="*/ f1 1 65532"/>
                          <a:gd name="f28" fmla="+- f4 0 f2"/>
                          <a:gd name="f29" fmla="+- f3 0 f2"/>
                          <a:gd name="f30" fmla="*/ f29 1 386905"/>
                          <a:gd name="f31" fmla="*/ f28 1 65532"/>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386905" h="65532">
                            <a:moveTo>
                              <a:pt x="f5" y="f6"/>
                            </a:moveTo>
                            <a:lnTo>
                              <a:pt x="f5" y="f7"/>
                            </a:lnTo>
                            <a:cubicBezTo>
                              <a:pt x="f5" y="f8"/>
                              <a:pt x="f9" y="f4"/>
                              <a:pt x="f10" y="f4"/>
                            </a:cubicBezTo>
                            <a:lnTo>
                              <a:pt x="f11" y="f4"/>
                            </a:lnTo>
                            <a:cubicBezTo>
                              <a:pt x="f12" y="f4"/>
                              <a:pt x="f13" y="f4"/>
                              <a:pt x="f14" y="f15"/>
                            </a:cubicBezTo>
                            <a:cubicBezTo>
                              <a:pt x="f16" y="f17"/>
                              <a:pt x="f2" y="f18"/>
                              <a:pt x="f2" y="f7"/>
                            </a:cubicBezTo>
                            <a:lnTo>
                              <a:pt x="f2" y="f6"/>
                            </a:lnTo>
                            <a:cubicBezTo>
                              <a:pt x="f2" y="f19"/>
                              <a:pt x="f20" y="f2"/>
                              <a:pt x="f6" y="f2"/>
                            </a:cubicBezTo>
                            <a:lnTo>
                              <a:pt x="f21" y="f2"/>
                            </a:lnTo>
                            <a:cubicBezTo>
                              <a:pt x="f22" y="f2"/>
                              <a:pt x="f23" y="f24"/>
                              <a:pt x="f25" y="f14"/>
                            </a:cubicBezTo>
                            <a:cubicBezTo>
                              <a:pt x="f5" y="f13"/>
                              <a:pt x="f3" y="f12"/>
                              <a:pt x="f3" y="f6"/>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3" name="Google Shape;919;p28">
                        <a:extLst>
                          <a:ext uri="{FF2B5EF4-FFF2-40B4-BE49-F238E27FC236}">
                            <a16:creationId xmlns:a16="http://schemas.microsoft.com/office/drawing/2014/main" id="{0B167CD1-19AD-A17A-B4C9-CD7E58B6B027}"/>
                          </a:ext>
                        </a:extLst>
                      </p:cNvPr>
                      <p:cNvSpPr/>
                      <p:nvPr/>
                    </p:nvSpPr>
                    <p:spPr>
                      <a:xfrm>
                        <a:off x="5148648" y="3843332"/>
                        <a:ext cx="411406" cy="58128"/>
                      </a:xfrm>
                      <a:custGeom>
                        <a:avLst/>
                        <a:gdLst>
                          <a:gd name="f0" fmla="val w"/>
                          <a:gd name="f1" fmla="val h"/>
                          <a:gd name="f2" fmla="val 0"/>
                          <a:gd name="f3" fmla="val 374141"/>
                          <a:gd name="f4" fmla="val 52864"/>
                          <a:gd name="f5" fmla="val 374142"/>
                          <a:gd name="f6" fmla="val 2381"/>
                          <a:gd name="f7" fmla="val 37815"/>
                          <a:gd name="f8" fmla="val 46101"/>
                          <a:gd name="f9" fmla="val 367475"/>
                          <a:gd name="f10" fmla="val 359188"/>
                          <a:gd name="f11" fmla="val 2286"/>
                          <a:gd name="f12" fmla="val 1619"/>
                          <a:gd name="f13" fmla="val 857"/>
                          <a:gd name="f14" fmla="val 191"/>
                          <a:gd name="f15" fmla="val 52674"/>
                          <a:gd name="f16" fmla="val 95"/>
                          <a:gd name="f17" fmla="val 52007"/>
                          <a:gd name="f18" fmla="val 51245"/>
                          <a:gd name="f19" fmla="val 50578"/>
                          <a:gd name="f20" fmla="val 15050"/>
                          <a:gd name="f21" fmla="val 6763"/>
                          <a:gd name="f22" fmla="val 6668"/>
                          <a:gd name="f23" fmla="val 14954"/>
                          <a:gd name="f24" fmla="val 371856"/>
                          <a:gd name="f25" fmla="val 372523"/>
                          <a:gd name="f26" fmla="val 373285"/>
                          <a:gd name="f27" fmla="val 373952"/>
                          <a:gd name="f28" fmla="val 374047"/>
                          <a:gd name="f29" fmla="val 858"/>
                          <a:gd name="f30" fmla="val 1620"/>
                          <a:gd name="f31" fmla="*/ f0 1 374141"/>
                          <a:gd name="f32" fmla="*/ f1 1 52864"/>
                          <a:gd name="f33" fmla="+- f4 0 f2"/>
                          <a:gd name="f34" fmla="+- f3 0 f2"/>
                          <a:gd name="f35" fmla="*/ f34 1 374141"/>
                          <a:gd name="f36" fmla="*/ f33 1 52864"/>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374141" h="52864">
                            <a:moveTo>
                              <a:pt x="f5" y="f6"/>
                            </a:moveTo>
                            <a:lnTo>
                              <a:pt x="f5" y="f7"/>
                            </a:lnTo>
                            <a:cubicBezTo>
                              <a:pt x="f5" y="f8"/>
                              <a:pt x="f9" y="f4"/>
                              <a:pt x="f10" y="f4"/>
                            </a:cubicBezTo>
                            <a:lnTo>
                              <a:pt x="f11" y="f4"/>
                            </a:lnTo>
                            <a:cubicBezTo>
                              <a:pt x="f12" y="f4"/>
                              <a:pt x="f13" y="f4"/>
                              <a:pt x="f14" y="f15"/>
                            </a:cubicBezTo>
                            <a:cubicBezTo>
                              <a:pt x="f16" y="f17"/>
                              <a:pt x="f2" y="f18"/>
                              <a:pt x="f2" y="f19"/>
                            </a:cubicBezTo>
                            <a:lnTo>
                              <a:pt x="f2" y="f20"/>
                            </a:lnTo>
                            <a:cubicBezTo>
                              <a:pt x="f2" y="f21"/>
                              <a:pt x="f22" y="f2"/>
                              <a:pt x="f23" y="f2"/>
                            </a:cubicBezTo>
                            <a:lnTo>
                              <a:pt x="f24" y="f2"/>
                            </a:lnTo>
                            <a:cubicBezTo>
                              <a:pt x="f25" y="f2"/>
                              <a:pt x="f26" y="f2"/>
                              <a:pt x="f27" y="f14"/>
                            </a:cubicBezTo>
                            <a:cubicBezTo>
                              <a:pt x="f28" y="f29"/>
                              <a:pt x="f5" y="f30"/>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4" name="Google Shape;920;p28">
                    <a:extLst>
                      <a:ext uri="{FF2B5EF4-FFF2-40B4-BE49-F238E27FC236}">
                        <a16:creationId xmlns:a16="http://schemas.microsoft.com/office/drawing/2014/main" id="{B3929336-0408-2865-E580-86682147E33C}"/>
                      </a:ext>
                    </a:extLst>
                  </p:cNvPr>
                  <p:cNvGrpSpPr/>
                  <p:nvPr/>
                </p:nvGrpSpPr>
                <p:grpSpPr>
                  <a:xfrm>
                    <a:off x="5258001" y="3764356"/>
                    <a:ext cx="195013" cy="16559"/>
                    <a:chOff x="5258001" y="3764356"/>
                    <a:chExt cx="195013" cy="16559"/>
                  </a:xfrm>
                </p:grpSpPr>
                <p:sp>
                  <p:nvSpPr>
                    <p:cNvPr id="165" name="Google Shape;921;p28">
                      <a:extLst>
                        <a:ext uri="{FF2B5EF4-FFF2-40B4-BE49-F238E27FC236}">
                          <a16:creationId xmlns:a16="http://schemas.microsoft.com/office/drawing/2014/main" id="{64E68092-9893-EB74-2097-81693BBEE01B}"/>
                        </a:ext>
                      </a:extLst>
                    </p:cNvPr>
                    <p:cNvSpPr/>
                    <p:nvPr/>
                  </p:nvSpPr>
                  <p:spPr>
                    <a:xfrm>
                      <a:off x="5258001" y="3764365"/>
                      <a:ext cx="16550" cy="16550"/>
                    </a:xfrm>
                    <a:custGeom>
                      <a:avLst/>
                      <a:gdLst>
                        <a:gd name="f0" fmla="val w"/>
                        <a:gd name="f1" fmla="val h"/>
                        <a:gd name="f2" fmla="val 0"/>
                        <a:gd name="f3" fmla="val 15049"/>
                        <a:gd name="f4" fmla="val 7524"/>
                        <a:gd name="f5" fmla="val 11680"/>
                        <a:gd name="f6" fmla="val 11681"/>
                        <a:gd name="f7" fmla="val 7525"/>
                        <a:gd name="f8" fmla="val 3369"/>
                        <a:gd name="f9" fmla="*/ f0 1 15049"/>
                        <a:gd name="f10" fmla="*/ f1 1 15049"/>
                        <a:gd name="f11" fmla="+- f3 0 f2"/>
                        <a:gd name="f12" fmla="*/ f11 1 15049"/>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5049" h="15049">
                          <a:moveTo>
                            <a:pt x="f3" y="f4"/>
                          </a:moveTo>
                          <a:cubicBezTo>
                            <a:pt x="f3" y="f5"/>
                            <a:pt x="f6" y="f3"/>
                            <a:pt x="f7" y="f3"/>
                          </a:cubicBezTo>
                          <a:cubicBezTo>
                            <a:pt x="f8" y="f3"/>
                            <a:pt x="f2" y="f5"/>
                            <a:pt x="f2" y="f4"/>
                          </a:cubicBezTo>
                          <a:cubicBezTo>
                            <a:pt x="f2" y="f8"/>
                            <a:pt x="f8" y="f2"/>
                            <a:pt x="f7" y="f2"/>
                          </a:cubicBezTo>
                          <a:cubicBezTo>
                            <a:pt x="f6" y="f2"/>
                            <a:pt x="f3" y="f8"/>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6" name="Google Shape;922;p28">
                      <a:extLst>
                        <a:ext uri="{FF2B5EF4-FFF2-40B4-BE49-F238E27FC236}">
                          <a16:creationId xmlns:a16="http://schemas.microsoft.com/office/drawing/2014/main" id="{CA73D760-C2C0-881F-88CE-0593680D66FE}"/>
                        </a:ext>
                      </a:extLst>
                    </p:cNvPr>
                    <p:cNvSpPr/>
                    <p:nvPr/>
                  </p:nvSpPr>
                  <p:spPr>
                    <a:xfrm>
                      <a:off x="5302614" y="3764356"/>
                      <a:ext cx="16550" cy="16550"/>
                    </a:xfrm>
                    <a:custGeom>
                      <a:avLst/>
                      <a:gdLst>
                        <a:gd name="f0" fmla="val w"/>
                        <a:gd name="f1" fmla="val h"/>
                        <a:gd name="f2" fmla="val 0"/>
                        <a:gd name="f3" fmla="val 15049"/>
                        <a:gd name="f4" fmla="val 7525"/>
                        <a:gd name="f5" fmla="val 11716"/>
                        <a:gd name="f6" fmla="val 15050"/>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3" y="f4"/>
                          </a:moveTo>
                          <a:cubicBezTo>
                            <a:pt x="f3" y="f5"/>
                            <a:pt x="f5" y="f6"/>
                            <a:pt x="f4" y="f6"/>
                          </a:cubicBezTo>
                          <a:cubicBezTo>
                            <a:pt x="f7" y="f6"/>
                            <a:pt x="f2" y="f5"/>
                            <a:pt x="f2" y="f4"/>
                          </a:cubicBezTo>
                          <a:cubicBezTo>
                            <a:pt x="f2" y="f7"/>
                            <a:pt x="f7" y="f2"/>
                            <a:pt x="f4" y="f2"/>
                          </a:cubicBezTo>
                          <a:cubicBezTo>
                            <a:pt x="f5"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7" name="Google Shape;923;p28">
                      <a:extLst>
                        <a:ext uri="{FF2B5EF4-FFF2-40B4-BE49-F238E27FC236}">
                          <a16:creationId xmlns:a16="http://schemas.microsoft.com/office/drawing/2014/main" id="{39E0A1F7-E42E-26AD-54E2-1553B94E1DA0}"/>
                        </a:ext>
                      </a:extLst>
                    </p:cNvPr>
                    <p:cNvSpPr/>
                    <p:nvPr/>
                  </p:nvSpPr>
                  <p:spPr>
                    <a:xfrm>
                      <a:off x="5347237" y="3764356"/>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8" name="Google Shape;924;p28">
                      <a:extLst>
                        <a:ext uri="{FF2B5EF4-FFF2-40B4-BE49-F238E27FC236}">
                          <a16:creationId xmlns:a16="http://schemas.microsoft.com/office/drawing/2014/main" id="{A84D2FCA-2AC6-A09F-6B86-74BDFBF0A313}"/>
                        </a:ext>
                      </a:extLst>
                    </p:cNvPr>
                    <p:cNvSpPr/>
                    <p:nvPr/>
                  </p:nvSpPr>
                  <p:spPr>
                    <a:xfrm>
                      <a:off x="5391851" y="3764365"/>
                      <a:ext cx="16550" cy="16550"/>
                    </a:xfrm>
                    <a:custGeom>
                      <a:avLst/>
                      <a:gdLst>
                        <a:gd name="f0" fmla="val w"/>
                        <a:gd name="f1" fmla="val h"/>
                        <a:gd name="f2" fmla="val 0"/>
                        <a:gd name="f3" fmla="val 15049"/>
                        <a:gd name="f4" fmla="val 7524"/>
                        <a:gd name="f5" fmla="val 11680"/>
                        <a:gd name="f6" fmla="val 7525"/>
                        <a:gd name="f7" fmla="val 3369"/>
                        <a:gd name="f8" fmla="val 11681"/>
                        <a:gd name="f9" fmla="*/ f0 1 15049"/>
                        <a:gd name="f10" fmla="*/ f1 1 15049"/>
                        <a:gd name="f11" fmla="+- f3 0 f2"/>
                        <a:gd name="f12" fmla="*/ f11 1 15049"/>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5049" h="15049">
                          <a:moveTo>
                            <a:pt x="f3" y="f4"/>
                          </a:moveTo>
                          <a:cubicBezTo>
                            <a:pt x="f3" y="f5"/>
                            <a:pt x="f5" y="f3"/>
                            <a:pt x="f6" y="f3"/>
                          </a:cubicBezTo>
                          <a:cubicBezTo>
                            <a:pt x="f7" y="f3"/>
                            <a:pt x="f2" y="f5"/>
                            <a:pt x="f2" y="f4"/>
                          </a:cubicBezTo>
                          <a:cubicBezTo>
                            <a:pt x="f2" y="f7"/>
                            <a:pt x="f7" y="f2"/>
                            <a:pt x="f6" y="f2"/>
                          </a:cubicBezTo>
                          <a:cubicBezTo>
                            <a:pt x="f8"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9" name="Google Shape;925;p28">
                      <a:extLst>
                        <a:ext uri="{FF2B5EF4-FFF2-40B4-BE49-F238E27FC236}">
                          <a16:creationId xmlns:a16="http://schemas.microsoft.com/office/drawing/2014/main" id="{98A4AAD2-95BF-3B43-1417-98C56C2ECCA1}"/>
                        </a:ext>
                      </a:extLst>
                    </p:cNvPr>
                    <p:cNvSpPr/>
                    <p:nvPr/>
                  </p:nvSpPr>
                  <p:spPr>
                    <a:xfrm>
                      <a:off x="5436464" y="3764356"/>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0" name="Google Shape;926;p28">
                    <a:extLst>
                      <a:ext uri="{FF2B5EF4-FFF2-40B4-BE49-F238E27FC236}">
                        <a16:creationId xmlns:a16="http://schemas.microsoft.com/office/drawing/2014/main" id="{F744820C-A539-A97A-1FB0-1D2075AC5B00}"/>
                      </a:ext>
                    </a:extLst>
                  </p:cNvPr>
                  <p:cNvGrpSpPr/>
                  <p:nvPr/>
                </p:nvGrpSpPr>
                <p:grpSpPr>
                  <a:xfrm>
                    <a:off x="5258001" y="3860715"/>
                    <a:ext cx="195013" cy="16550"/>
                    <a:chOff x="5258001" y="3860715"/>
                    <a:chExt cx="195013" cy="16550"/>
                  </a:xfrm>
                </p:grpSpPr>
                <p:sp>
                  <p:nvSpPr>
                    <p:cNvPr id="171" name="Google Shape;927;p28">
                      <a:extLst>
                        <a:ext uri="{FF2B5EF4-FFF2-40B4-BE49-F238E27FC236}">
                          <a16:creationId xmlns:a16="http://schemas.microsoft.com/office/drawing/2014/main" id="{8551F3D3-DE4F-1FFB-38B4-7F1F8057C4AE}"/>
                        </a:ext>
                      </a:extLst>
                    </p:cNvPr>
                    <p:cNvSpPr/>
                    <p:nvPr/>
                  </p:nvSpPr>
                  <p:spPr>
                    <a:xfrm>
                      <a:off x="5258001"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2" name="Google Shape;928;p28">
                      <a:extLst>
                        <a:ext uri="{FF2B5EF4-FFF2-40B4-BE49-F238E27FC236}">
                          <a16:creationId xmlns:a16="http://schemas.microsoft.com/office/drawing/2014/main" id="{97AB5227-C920-E729-F742-3135275B26EE}"/>
                        </a:ext>
                      </a:extLst>
                    </p:cNvPr>
                    <p:cNvSpPr/>
                    <p:nvPr/>
                  </p:nvSpPr>
                  <p:spPr>
                    <a:xfrm>
                      <a:off x="5302614" y="3860715"/>
                      <a:ext cx="16550" cy="16550"/>
                    </a:xfrm>
                    <a:custGeom>
                      <a:avLst/>
                      <a:gdLst>
                        <a:gd name="f0" fmla="val w"/>
                        <a:gd name="f1" fmla="val h"/>
                        <a:gd name="f2" fmla="val 0"/>
                        <a:gd name="f3" fmla="val 15049"/>
                        <a:gd name="f4" fmla="val 7525"/>
                        <a:gd name="f5" fmla="val 11716"/>
                        <a:gd name="f6" fmla="val 15050"/>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3" y="f4"/>
                          </a:moveTo>
                          <a:cubicBezTo>
                            <a:pt x="f3" y="f5"/>
                            <a:pt x="f5" y="f6"/>
                            <a:pt x="f4" y="f6"/>
                          </a:cubicBezTo>
                          <a:cubicBezTo>
                            <a:pt x="f7" y="f6"/>
                            <a:pt x="f2" y="f5"/>
                            <a:pt x="f2" y="f4"/>
                          </a:cubicBezTo>
                          <a:cubicBezTo>
                            <a:pt x="f2" y="f7"/>
                            <a:pt x="f7" y="f2"/>
                            <a:pt x="f4" y="f2"/>
                          </a:cubicBezTo>
                          <a:cubicBezTo>
                            <a:pt x="f5" y="f2"/>
                            <a:pt x="f3" y="f7"/>
                            <a:pt x="f3"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3" name="Google Shape;929;p28">
                      <a:extLst>
                        <a:ext uri="{FF2B5EF4-FFF2-40B4-BE49-F238E27FC236}">
                          <a16:creationId xmlns:a16="http://schemas.microsoft.com/office/drawing/2014/main" id="{78F12433-CA98-EEBA-408D-0A2CB43C5D91}"/>
                        </a:ext>
                      </a:extLst>
                    </p:cNvPr>
                    <p:cNvSpPr/>
                    <p:nvPr/>
                  </p:nvSpPr>
                  <p:spPr>
                    <a:xfrm>
                      <a:off x="5347237"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4" name="Google Shape;930;p28">
                      <a:extLst>
                        <a:ext uri="{FF2B5EF4-FFF2-40B4-BE49-F238E27FC236}">
                          <a16:creationId xmlns:a16="http://schemas.microsoft.com/office/drawing/2014/main" id="{83C46100-C014-82E9-C127-191C2F2B5F30}"/>
                        </a:ext>
                      </a:extLst>
                    </p:cNvPr>
                    <p:cNvSpPr/>
                    <p:nvPr/>
                  </p:nvSpPr>
                  <p:spPr>
                    <a:xfrm>
                      <a:off x="5391851"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5" name="Google Shape;931;p28">
                      <a:extLst>
                        <a:ext uri="{FF2B5EF4-FFF2-40B4-BE49-F238E27FC236}">
                          <a16:creationId xmlns:a16="http://schemas.microsoft.com/office/drawing/2014/main" id="{CFCBEA0A-3A40-3143-46FE-EE73435E7FD0}"/>
                        </a:ext>
                      </a:extLst>
                    </p:cNvPr>
                    <p:cNvSpPr/>
                    <p:nvPr/>
                  </p:nvSpPr>
                  <p:spPr>
                    <a:xfrm>
                      <a:off x="5436464" y="3860715"/>
                      <a:ext cx="16550" cy="16550"/>
                    </a:xfrm>
                    <a:custGeom>
                      <a:avLst/>
                      <a:gdLst>
                        <a:gd name="f0" fmla="val w"/>
                        <a:gd name="f1" fmla="val h"/>
                        <a:gd name="f2" fmla="val 0"/>
                        <a:gd name="f3" fmla="val 15049"/>
                        <a:gd name="f4" fmla="val 15050"/>
                        <a:gd name="f5" fmla="val 7525"/>
                        <a:gd name="f6" fmla="val 11716"/>
                        <a:gd name="f7" fmla="val 3334"/>
                        <a:gd name="f8" fmla="*/ f0 1 15049"/>
                        <a:gd name="f9" fmla="*/ f1 1 15049"/>
                        <a:gd name="f10" fmla="+- f3 0 f2"/>
                        <a:gd name="f11" fmla="*/ f10 1 15049"/>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15049" h="15049">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76" name="Google Shape;932;p28">
                  <a:extLst>
                    <a:ext uri="{FF2B5EF4-FFF2-40B4-BE49-F238E27FC236}">
                      <a16:creationId xmlns:a16="http://schemas.microsoft.com/office/drawing/2014/main" id="{EA5648EE-EA82-A5D5-64F0-10E8B9BCF276}"/>
                    </a:ext>
                  </a:extLst>
                </p:cNvPr>
                <p:cNvGrpSpPr/>
                <p:nvPr/>
              </p:nvGrpSpPr>
              <p:grpSpPr>
                <a:xfrm>
                  <a:off x="5205212" y="3361645"/>
                  <a:ext cx="284149" cy="284049"/>
                  <a:chOff x="5205212" y="3361645"/>
                  <a:chExt cx="284149" cy="284049"/>
                </a:xfrm>
              </p:grpSpPr>
              <p:sp>
                <p:nvSpPr>
                  <p:cNvPr id="177" name="Google Shape;933;p28">
                    <a:extLst>
                      <a:ext uri="{FF2B5EF4-FFF2-40B4-BE49-F238E27FC236}">
                        <a16:creationId xmlns:a16="http://schemas.microsoft.com/office/drawing/2014/main" id="{B744739A-988D-156D-4343-46B9D9CD79BB}"/>
                      </a:ext>
                    </a:extLst>
                  </p:cNvPr>
                  <p:cNvSpPr/>
                  <p:nvPr/>
                </p:nvSpPr>
                <p:spPr>
                  <a:xfrm>
                    <a:off x="5205212" y="3361645"/>
                    <a:ext cx="284149" cy="284049"/>
                  </a:xfrm>
                  <a:custGeom>
                    <a:avLst/>
                    <a:gdLst>
                      <a:gd name="f0" fmla="val w"/>
                      <a:gd name="f1" fmla="val h"/>
                      <a:gd name="f2" fmla="val 0"/>
                      <a:gd name="f3" fmla="val 258413"/>
                      <a:gd name="f4" fmla="val 258317"/>
                      <a:gd name="f5" fmla="val 129159"/>
                      <a:gd name="f6" fmla="val 159544"/>
                      <a:gd name="f7" fmla="val 247936"/>
                      <a:gd name="f8" fmla="val 187452"/>
                      <a:gd name="f9" fmla="val 230410"/>
                      <a:gd name="f10" fmla="val 209454"/>
                      <a:gd name="f11" fmla="val 206692"/>
                      <a:gd name="f12" fmla="val 239268"/>
                      <a:gd name="f13" fmla="val 170212"/>
                      <a:gd name="f14" fmla="val 258318"/>
                      <a:gd name="f15" fmla="val 88106"/>
                      <a:gd name="f16" fmla="val 51625"/>
                      <a:gd name="f17" fmla="val 28004"/>
                      <a:gd name="f18" fmla="val 27337"/>
                      <a:gd name="f19" fmla="val 208597"/>
                      <a:gd name="f20" fmla="val 26670"/>
                      <a:gd name="f21" fmla="val 207740"/>
                      <a:gd name="f22" fmla="val 26003"/>
                      <a:gd name="f23" fmla="val 206788"/>
                      <a:gd name="f24" fmla="val 9716"/>
                      <a:gd name="f25" fmla="val 185166"/>
                      <a:gd name="f26" fmla="val 158305"/>
                      <a:gd name="f27" fmla="val 57817"/>
                      <a:gd name="f28" fmla="val 176784"/>
                      <a:gd name="f29" fmla="val 218313"/>
                      <a:gd name="f30" fmla="val 25717"/>
                      <a:gd name="f31" fmla="val 240697"/>
                      <a:gd name="f32" fmla="val 64008"/>
                      <a:gd name="f33" fmla="val 251936"/>
                      <a:gd name="f34" fmla="val 83153"/>
                      <a:gd name="f35" fmla="val 105442"/>
                      <a:gd name="f36" fmla="*/ f0 1 258413"/>
                      <a:gd name="f37" fmla="*/ f1 1 258317"/>
                      <a:gd name="f38" fmla="+- f4 0 f2"/>
                      <a:gd name="f39" fmla="+- f3 0 f2"/>
                      <a:gd name="f40" fmla="*/ f39 1 258413"/>
                      <a:gd name="f41" fmla="*/ f38 1 258317"/>
                      <a:gd name="f42" fmla="*/ f2 1 f40"/>
                      <a:gd name="f43" fmla="*/ f3 1 f40"/>
                      <a:gd name="f44" fmla="*/ f2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58413" h="258317">
                        <a:moveTo>
                          <a:pt x="f3" y="f5"/>
                        </a:moveTo>
                        <a:cubicBezTo>
                          <a:pt x="f3" y="f6"/>
                          <a:pt x="f7" y="f8"/>
                          <a:pt x="f9" y="f10"/>
                        </a:cubicBezTo>
                        <a:cubicBezTo>
                          <a:pt x="f11" y="f12"/>
                          <a:pt x="f13" y="f14"/>
                          <a:pt x="f5" y="f14"/>
                        </a:cubicBezTo>
                        <a:cubicBezTo>
                          <a:pt x="f15" y="f14"/>
                          <a:pt x="f16" y="f12"/>
                          <a:pt x="f17" y="f10"/>
                        </a:cubicBezTo>
                        <a:cubicBezTo>
                          <a:pt x="f18" y="f19"/>
                          <a:pt x="f20" y="f21"/>
                          <a:pt x="f22" y="f23"/>
                        </a:cubicBezTo>
                        <a:cubicBezTo>
                          <a:pt x="f24" y="f25"/>
                          <a:pt x="f2" y="f26"/>
                          <a:pt x="f2" y="f5"/>
                        </a:cubicBezTo>
                        <a:cubicBezTo>
                          <a:pt x="f2" y="f27"/>
                          <a:pt x="f27" y="f2"/>
                          <a:pt x="f5" y="f2"/>
                        </a:cubicBezTo>
                        <a:cubicBezTo>
                          <a:pt x="f28" y="f2"/>
                          <a:pt x="f29" y="f30"/>
                          <a:pt x="f31" y="f32"/>
                        </a:cubicBezTo>
                        <a:cubicBezTo>
                          <a:pt x="f33" y="f34"/>
                          <a:pt x="f14" y="f35"/>
                          <a:pt x="f1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8" name="Google Shape;934;p28">
                    <a:extLst>
                      <a:ext uri="{FF2B5EF4-FFF2-40B4-BE49-F238E27FC236}">
                        <a16:creationId xmlns:a16="http://schemas.microsoft.com/office/drawing/2014/main" id="{12EB6F82-554F-99F1-D6D6-8C99F93A6056}"/>
                      </a:ext>
                    </a:extLst>
                  </p:cNvPr>
                  <p:cNvSpPr/>
                  <p:nvPr/>
                </p:nvSpPr>
                <p:spPr>
                  <a:xfrm>
                    <a:off x="5236110" y="3412339"/>
                    <a:ext cx="222665" cy="233354"/>
                  </a:xfrm>
                  <a:custGeom>
                    <a:avLst/>
                    <a:gdLst>
                      <a:gd name="f0" fmla="val w"/>
                      <a:gd name="f1" fmla="val h"/>
                      <a:gd name="f2" fmla="val 0"/>
                      <a:gd name="f3" fmla="val 202501"/>
                      <a:gd name="f4" fmla="val 212216"/>
                      <a:gd name="f5" fmla="val 202406"/>
                      <a:gd name="f6" fmla="val 163353"/>
                      <a:gd name="f7" fmla="val 178689"/>
                      <a:gd name="f8" fmla="val 193167"/>
                      <a:gd name="f9" fmla="val 142208"/>
                      <a:gd name="f10" fmla="val 212217"/>
                      <a:gd name="f11" fmla="val 101155"/>
                      <a:gd name="f12" fmla="val 60103"/>
                      <a:gd name="f13" fmla="val 23622"/>
                      <a:gd name="f14" fmla="val 9525"/>
                      <a:gd name="f15" fmla="val 122682"/>
                      <a:gd name="f16" fmla="val 42958"/>
                      <a:gd name="f17" fmla="val 91249"/>
                      <a:gd name="f18" fmla="val 84677"/>
                      <a:gd name="f19" fmla="val 84582"/>
                      <a:gd name="f20" fmla="val 68675"/>
                      <a:gd name="f21" fmla="val 78010"/>
                      <a:gd name="f22" fmla="val 57341"/>
                      <a:gd name="f23" fmla="val 62293"/>
                      <a:gd name="f24" fmla="val 43910"/>
                      <a:gd name="f25" fmla="val 19717"/>
                      <a:gd name="f26" fmla="val 76962"/>
                      <a:gd name="f27" fmla="val 101251"/>
                      <a:gd name="f28" fmla="val 125539"/>
                      <a:gd name="f29" fmla="val 145161"/>
                      <a:gd name="f30" fmla="val 133826"/>
                      <a:gd name="f31" fmla="val 117824"/>
                      <a:gd name="f32" fmla="val 159544"/>
                      <a:gd name="f33" fmla="val 192976"/>
                      <a:gd name="f34" fmla="*/ f0 1 202501"/>
                      <a:gd name="f35" fmla="*/ f1 1 212216"/>
                      <a:gd name="f36" fmla="+- f4 0 f2"/>
                      <a:gd name="f37" fmla="+- f3 0 f2"/>
                      <a:gd name="f38" fmla="*/ f37 1 202501"/>
                      <a:gd name="f39" fmla="*/ f36 1 212216"/>
                      <a:gd name="f40" fmla="*/ f2 1 f38"/>
                      <a:gd name="f41" fmla="*/ f3 1 f38"/>
                      <a:gd name="f42" fmla="*/ f2 1 f39"/>
                      <a:gd name="f43" fmla="*/ f4 1 f39"/>
                      <a:gd name="f44" fmla="*/ f40 f34 1"/>
                      <a:gd name="f45" fmla="*/ f41 f34 1"/>
                      <a:gd name="f46" fmla="*/ f43 f35 1"/>
                      <a:gd name="f47" fmla="*/ f42 f35 1"/>
                    </a:gdLst>
                    <a:ahLst/>
                    <a:cxnLst>
                      <a:cxn ang="3cd4">
                        <a:pos x="hc" y="t"/>
                      </a:cxn>
                      <a:cxn ang="0">
                        <a:pos x="r" y="vc"/>
                      </a:cxn>
                      <a:cxn ang="cd4">
                        <a:pos x="hc" y="b"/>
                      </a:cxn>
                      <a:cxn ang="cd2">
                        <a:pos x="l" y="vc"/>
                      </a:cxn>
                    </a:cxnLst>
                    <a:rect l="f44" t="f47" r="f45" b="f46"/>
                    <a:pathLst>
                      <a:path w="202501" h="212216">
                        <a:moveTo>
                          <a:pt x="f5" y="f6"/>
                        </a:moveTo>
                        <a:cubicBezTo>
                          <a:pt x="f7" y="f8"/>
                          <a:pt x="f9" y="f10"/>
                          <a:pt x="f11" y="f10"/>
                        </a:cubicBezTo>
                        <a:cubicBezTo>
                          <a:pt x="f12" y="f10"/>
                          <a:pt x="f13" y="f8"/>
                          <a:pt x="f2" y="f6"/>
                        </a:cubicBezTo>
                        <a:cubicBezTo>
                          <a:pt x="f14" y="f15"/>
                          <a:pt x="f16" y="f17"/>
                          <a:pt x="f18" y="f19"/>
                        </a:cubicBezTo>
                        <a:cubicBezTo>
                          <a:pt x="f20" y="f21"/>
                          <a:pt x="f22" y="f23"/>
                          <a:pt x="f22" y="f24"/>
                        </a:cubicBezTo>
                        <a:cubicBezTo>
                          <a:pt x="f22" y="f25"/>
                          <a:pt x="f26" y="f2"/>
                          <a:pt x="f27" y="f2"/>
                        </a:cubicBezTo>
                        <a:cubicBezTo>
                          <a:pt x="f28" y="f2"/>
                          <a:pt x="f29" y="f25"/>
                          <a:pt x="f29" y="f24"/>
                        </a:cubicBezTo>
                        <a:cubicBezTo>
                          <a:pt x="f29" y="f23"/>
                          <a:pt x="f30" y="f21"/>
                          <a:pt x="f31" y="f19"/>
                        </a:cubicBezTo>
                        <a:cubicBezTo>
                          <a:pt x="f32" y="f17"/>
                          <a:pt x="f33" y="f15"/>
                          <a:pt x="f3"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179" name="Google Shape;935;p28">
                <a:extLst>
                  <a:ext uri="{FF2B5EF4-FFF2-40B4-BE49-F238E27FC236}">
                    <a16:creationId xmlns:a16="http://schemas.microsoft.com/office/drawing/2014/main" id="{B9ACA397-070F-3135-426A-AACD05E53148}"/>
                  </a:ext>
                </a:extLst>
              </p:cNvPr>
              <p:cNvSpPr/>
              <p:nvPr/>
            </p:nvSpPr>
            <p:spPr>
              <a:xfrm>
                <a:off x="5260927" y="4166454"/>
                <a:ext cx="172876" cy="28081"/>
              </a:xfrm>
              <a:custGeom>
                <a:avLst/>
                <a:gdLst>
                  <a:gd name="f0" fmla="val w"/>
                  <a:gd name="f1" fmla="val h"/>
                  <a:gd name="f2" fmla="val 0"/>
                  <a:gd name="f3" fmla="val 157162"/>
                  <a:gd name="f4" fmla="val 25527"/>
                  <a:gd name="f5" fmla="val 144399"/>
                  <a:gd name="f6" fmla="val 12764"/>
                  <a:gd name="f7" fmla="val 5715"/>
                  <a:gd name="f8" fmla="val 19812"/>
                  <a:gd name="f9" fmla="val 151448"/>
                  <a:gd name="f10" fmla="val 157163"/>
                  <a:gd name="f11" fmla="*/ f0 1 157162"/>
                  <a:gd name="f12" fmla="*/ f1 1 25527"/>
                  <a:gd name="f13" fmla="+- f4 0 f2"/>
                  <a:gd name="f14" fmla="+- f3 0 f2"/>
                  <a:gd name="f15" fmla="*/ f14 1 157162"/>
                  <a:gd name="f16" fmla="*/ f13 1 25527"/>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57162" h="25527">
                    <a:moveTo>
                      <a:pt x="f5" y="f4"/>
                    </a:moveTo>
                    <a:lnTo>
                      <a:pt x="f6" y="f4"/>
                    </a:lnTo>
                    <a:cubicBezTo>
                      <a:pt x="f7" y="f4"/>
                      <a:pt x="f2" y="f8"/>
                      <a:pt x="f2" y="f6"/>
                    </a:cubicBezTo>
                    <a:lnTo>
                      <a:pt x="f2" y="f6"/>
                    </a:lnTo>
                    <a:cubicBezTo>
                      <a:pt x="f2" y="f7"/>
                      <a:pt x="f7" y="f2"/>
                      <a:pt x="f6" y="f2"/>
                    </a:cubicBezTo>
                    <a:lnTo>
                      <a:pt x="f5" y="f2"/>
                    </a:lnTo>
                    <a:cubicBezTo>
                      <a:pt x="f9" y="f2"/>
                      <a:pt x="f10" y="f7"/>
                      <a:pt x="f10" y="f6"/>
                    </a:cubicBezTo>
                    <a:lnTo>
                      <a:pt x="f10" y="f6"/>
                    </a:lnTo>
                    <a:cubicBezTo>
                      <a:pt x="f10" y="f8"/>
                      <a:pt x="f9" y="f4"/>
                      <a:pt x="f5" y="f4"/>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180" name="Google Shape;756;p28">
            <a:extLst>
              <a:ext uri="{FF2B5EF4-FFF2-40B4-BE49-F238E27FC236}">
                <a16:creationId xmlns:a16="http://schemas.microsoft.com/office/drawing/2014/main" id="{58AE1A89-F2DE-7842-04FA-5D1448205160}"/>
              </a:ext>
            </a:extLst>
          </p:cNvPr>
          <p:cNvSpPr txBox="1">
            <a:spLocks noGrp="1"/>
          </p:cNvSpPr>
          <p:nvPr>
            <p:ph type="subTitle" idx="1"/>
          </p:nvPr>
        </p:nvSpPr>
        <p:spPr>
          <a:xfrm>
            <a:off x="458370" y="2001777"/>
            <a:ext cx="4112102" cy="572194"/>
          </a:xfrm>
        </p:spPr>
        <p:txBody>
          <a:bodyPr/>
          <a:lstStyle/>
          <a:p>
            <a:pPr marL="0" lvl="0" indent="0"/>
            <a:r>
              <a:rPr lang="en-US"/>
              <a:t>AI-Powered Detection &amp; Segmentation of Brain Tumors</a:t>
            </a:r>
          </a:p>
        </p:txBody>
      </p:sp>
      <p:sp>
        <p:nvSpPr>
          <p:cNvPr id="181" name="TextBox 1">
            <a:extLst>
              <a:ext uri="{FF2B5EF4-FFF2-40B4-BE49-F238E27FC236}">
                <a16:creationId xmlns:a16="http://schemas.microsoft.com/office/drawing/2014/main" id="{7CA0D761-95ED-F36F-2BBA-8F2F0B854FC4}"/>
              </a:ext>
            </a:extLst>
          </p:cNvPr>
          <p:cNvSpPr txBox="1"/>
          <p:nvPr/>
        </p:nvSpPr>
        <p:spPr>
          <a:xfrm>
            <a:off x="3125026" y="4485186"/>
            <a:ext cx="2896188"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Graduation Project </a:t>
            </a: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 Academic Year 2024-2025</a:t>
            </a:r>
          </a:p>
        </p:txBody>
      </p:sp>
      <p:cxnSp>
        <p:nvCxnSpPr>
          <p:cNvPr id="182" name="Straight Arrow Connector 2">
            <a:extLst>
              <a:ext uri="{FF2B5EF4-FFF2-40B4-BE49-F238E27FC236}">
                <a16:creationId xmlns:a16="http://schemas.microsoft.com/office/drawing/2014/main" id="{E79E0D49-9276-EFED-634E-F57B7CC3E080}"/>
              </a:ext>
            </a:extLst>
          </p:cNvPr>
          <p:cNvCxnSpPr/>
          <p:nvPr/>
        </p:nvCxnSpPr>
        <p:spPr>
          <a:xfrm>
            <a:off x="587666" y="1931386"/>
            <a:ext cx="3759391" cy="4243"/>
          </a:xfrm>
          <a:prstGeom prst="straightConnector1">
            <a:avLst/>
          </a:prstGeom>
          <a:noFill/>
          <a:ln w="9528" cap="flat">
            <a:solidFill>
              <a:srgbClr val="F6B458"/>
            </a:solidFill>
            <a:prstDash val="solid"/>
            <a:miter/>
          </a:ln>
        </p:spPr>
      </p:cxnSp>
      <p:pic>
        <p:nvPicPr>
          <p:cNvPr id="183" name="Picture 4">
            <a:extLst>
              <a:ext uri="{FF2B5EF4-FFF2-40B4-BE49-F238E27FC236}">
                <a16:creationId xmlns:a16="http://schemas.microsoft.com/office/drawing/2014/main" id="{89AE6964-39FC-BFBC-579D-ADC6D937F95E}"/>
              </a:ext>
            </a:extLst>
          </p:cNvPr>
          <p:cNvPicPr>
            <a:picLocks noChangeAspect="1"/>
          </p:cNvPicPr>
          <p:nvPr/>
        </p:nvPicPr>
        <p:blipFill>
          <a:blip r:embed="rId3"/>
          <a:stretch>
            <a:fillRect/>
          </a:stretch>
        </p:blipFill>
        <p:spPr>
          <a:xfrm>
            <a:off x="5645734" y="2128412"/>
            <a:ext cx="2595725" cy="1364083"/>
          </a:xfrm>
          <a:prstGeom prst="rect">
            <a:avLst/>
          </a:prstGeom>
          <a:noFill/>
          <a:ln cap="flat">
            <a:noFill/>
          </a:ln>
        </p:spPr>
      </p:pic>
    </p:spTree>
  </p:cSld>
  <p:clrMapOvr>
    <a:masterClrMapping/>
  </p:clrMapOvr>
</p:sld>
</file>

<file path=ppt/slides/slide10.xml><?xml version="1.0" encoding="utf-8"?>
<p:sld xmlns:a="http://purl.oclc.org/ooxml/drawingml/main" xmlns:r="http://purl.oclc.org/ooxml/officeDocument/relationships" xmlns:p="http://purl.oclc.org/ooxml/presentationml/main">
  <p:cSld name="Slide49">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00BDACF9-4CA7-BFF0-A75B-C3A97285B1CE}"/>
              </a:ext>
            </a:extLst>
          </p:cNvPr>
          <p:cNvSpPr txBox="1">
            <a:spLocks noGrp="1"/>
          </p:cNvSpPr>
          <p:nvPr>
            <p:ph type="title"/>
          </p:nvPr>
        </p:nvSpPr>
        <p:spPr>
          <a:xfrm>
            <a:off x="407575" y="157112"/>
            <a:ext cx="7704002" cy="572697"/>
          </a:xfrm>
        </p:spPr>
        <p:txBody>
          <a:bodyPr/>
          <a:lstStyle/>
          <a:p>
            <a:pPr lvl="0"/>
            <a:r>
              <a:rPr lang="en-US"/>
              <a:t>Related Work: Segmentation Models</a:t>
            </a:r>
          </a:p>
        </p:txBody>
      </p:sp>
      <p:graphicFrame>
        <p:nvGraphicFramePr>
          <p:cNvPr id="3" name="Google Shape;1326;p41">
            <a:extLst>
              <a:ext uri="{FF2B5EF4-FFF2-40B4-BE49-F238E27FC236}">
                <a16:creationId xmlns:a16="http://schemas.microsoft.com/office/drawing/2014/main" id="{E4B5469E-D8F0-FE0A-6BC1-F019CECC8938}"/>
              </a:ext>
            </a:extLst>
          </p:cNvPr>
          <p:cNvGraphicFramePr>
            <a:graphicFrameLocks noGrp="1"/>
          </p:cNvGraphicFramePr>
          <p:nvPr/>
        </p:nvGraphicFramePr>
        <p:xfrm>
          <a:off x="799414" y="810807"/>
          <a:ext cx="6920323" cy="4175583"/>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2435194120"/>
                    </a:ext>
                  </a:extLst>
                </a:gridCol>
                <a:gridCol w="1723122">
                  <a:extLst>
                    <a:ext uri="{9D8B030D-6E8A-4147-A177-3AD203B41FA5}">
                      <a16:colId xmlns:a16="http://schemas.microsoft.com/office/drawing/2014/main" val="1787250976"/>
                    </a:ext>
                  </a:extLst>
                </a:gridCol>
                <a:gridCol w="1723122">
                  <a:extLst>
                    <a:ext uri="{9D8B030D-6E8A-4147-A177-3AD203B41FA5}">
                      <a16:colId xmlns:a16="http://schemas.microsoft.com/office/drawing/2014/main" val="2563422759"/>
                    </a:ext>
                  </a:extLst>
                </a:gridCol>
                <a:gridCol w="1723122">
                  <a:extLst>
                    <a:ext uri="{9D8B030D-6E8A-4147-A177-3AD203B41FA5}">
                      <a16:colId xmlns:a16="http://schemas.microsoft.com/office/drawing/2014/main" val="636637760"/>
                    </a:ext>
                  </a:extLst>
                </a:gridCol>
              </a:tblGrid>
              <a:tr h="289535">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Year</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Reported Accuracy</a:t>
                      </a:r>
                    </a:p>
                  </a:txBody>
                  <a:tcPr marL="45701" marR="45701" marT="45701" marB="45701" anchor="ctr"/>
                </a:tc>
                <a:extLst>
                  <a:ext uri="{0D108BD9-81ED-4DB2-BD59-A6C34878D82A}">
                    <a16:rowId xmlns:a16="http://schemas.microsoft.com/office/drawing/2014/main" val="255847196"/>
                  </a:ext>
                </a:extLst>
              </a:tr>
              <a:tr h="861538">
                <a:tc>
                  <a:txBody>
                    <a:bodyPr/>
                    <a:lstStyle/>
                    <a:p>
                      <a:pPr marL="0" lvl="0" indent="0" algn="l">
                        <a:spcBef>
                          <a:spcPts val="0"/>
                        </a:spcBef>
                        <a:spcAft>
                          <a:spcPts val="0"/>
                        </a:spcAft>
                        <a:buNone/>
                      </a:pPr>
                      <a:r>
                        <a:rPr lang="en-US" sz="1100" b="0" i="0" u="none" strike="noStrike">
                          <a:solidFill>
                            <a:srgbClr val="35363B"/>
                          </a:solidFill>
                          <a:latin typeface="Arial"/>
                        </a:rPr>
                        <a:t>High-Resolution Model for Segmenting and Predicting Brain Tumor Based on Deep UNet with Multi Attention Mechanism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UNet with Multi-Attention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a:t>
                      </a:r>
                      <a:endParaRPr lang="en-US">
                        <a:latin typeface="Arial"/>
                      </a:endParaRPr>
                    </a:p>
                  </a:txBody>
                  <a:tcPr marL="45701" marR="45701" marT="45701" marB="45701" anchor="ctr"/>
                </a:tc>
                <a:extLst>
                  <a:ext uri="{0D108BD9-81ED-4DB2-BD59-A6C34878D82A}">
                    <a16:rowId xmlns:a16="http://schemas.microsoft.com/office/drawing/2014/main" val="3806306896"/>
                  </a:ext>
                </a:extLst>
              </a:tr>
              <a:tr h="706181">
                <a:tc>
                  <a:txBody>
                    <a:bodyPr/>
                    <a:lstStyle/>
                    <a:p>
                      <a:pPr marL="0" lvl="0" indent="0" algn="l">
                        <a:spcBef>
                          <a:spcPts val="0"/>
                        </a:spcBef>
                        <a:spcAft>
                          <a:spcPts val="0"/>
                        </a:spcAft>
                        <a:buNone/>
                      </a:pPr>
                      <a:r>
                        <a:rPr lang="en-US" sz="1100" b="0" i="0" u="none" strike="noStrike">
                          <a:solidFill>
                            <a:srgbClr val="35363B"/>
                          </a:solidFill>
                          <a:latin typeface="Arial"/>
                        </a:rPr>
                        <a:t>Brain Tumor Segmentation and Classification using Optimized Deep Learning.</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CNN / LSTM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84.5% / 83.71%</a:t>
                      </a:r>
                      <a:endParaRPr lang="en-US">
                        <a:latin typeface="Arial"/>
                      </a:endParaRPr>
                    </a:p>
                  </a:txBody>
                  <a:tcPr marL="45701" marR="45701" marT="45701" marB="45701" anchor="ctr"/>
                </a:tc>
                <a:extLst>
                  <a:ext uri="{0D108BD9-81ED-4DB2-BD59-A6C34878D82A}">
                    <a16:rowId xmlns:a16="http://schemas.microsoft.com/office/drawing/2014/main" val="1731799178"/>
                  </a:ext>
                </a:extLst>
              </a:tr>
              <a:tr h="1016895">
                <a:tc>
                  <a:txBody>
                    <a:bodyPr/>
                    <a:lstStyle/>
                    <a:p>
                      <a:pPr lvl="0" algn="l">
                        <a:lnSpc>
                          <a:spcPct val="100%"/>
                        </a:lnSpc>
                        <a:spcBef>
                          <a:spcPts val="0"/>
                        </a:spcBef>
                        <a:spcAft>
                          <a:spcPts val="0"/>
                        </a:spcAft>
                        <a:buNone/>
                      </a:pPr>
                      <a:r>
                        <a:rPr lang="en-US" sz="1100" b="0" i="0" u="none" strike="noStrike">
                          <a:solidFill>
                            <a:srgbClr val="35363B"/>
                          </a:solidFill>
                          <a:latin typeface="Arial"/>
                        </a:rPr>
                        <a:t>mmformer: multimodal medical transformer for incomplete multimodal learning of brain tumor segmentation</a:t>
                      </a:r>
                      <a:endParaRPr lang="en-US" sz="1100" b="0" i="0" u="none" strike="noStrike">
                        <a:solidFill>
                          <a:srgbClr val="000000"/>
                        </a:solidFill>
                        <a:latin typeface="Arial"/>
                      </a:endParaRPr>
                    </a:p>
                    <a:p>
                      <a:pPr marL="0" lvl="0" indent="0" algn="ctr">
                        <a:spcBef>
                          <a:spcPts val="0"/>
                        </a:spcBef>
                        <a:spcAft>
                          <a:spcPts val="0"/>
                        </a:spcAft>
                        <a:buNone/>
                      </a:pPr>
                      <a:endParaRPr lang="en-US" sz="1100" b="0" i="0" u="none" strike="noStrike">
                        <a:solidFill>
                          <a:srgbClr val="35363B"/>
                        </a:solidFil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mmFormer</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a:t>
                      </a:r>
                    </a:p>
                  </a:txBody>
                  <a:tcPr marL="45701" marR="45701" marT="45701" marB="45701" anchor="ctr"/>
                </a:tc>
                <a:extLst>
                  <a:ext uri="{0D108BD9-81ED-4DB2-BD59-A6C34878D82A}">
                    <a16:rowId xmlns:a16="http://schemas.microsoft.com/office/drawing/2014/main" val="986751786"/>
                  </a:ext>
                </a:extLst>
              </a:tr>
              <a:tr h="1016895">
                <a:tc>
                  <a:txBody>
                    <a:bodyPr/>
                    <a:lstStyle/>
                    <a:p>
                      <a:pPr lvl="0" algn="l">
                        <a:lnSpc>
                          <a:spcPct val="100%"/>
                        </a:lnSpc>
                        <a:spcBef>
                          <a:spcPts val="0"/>
                        </a:spcBef>
                        <a:spcAft>
                          <a:spcPts val="0"/>
                        </a:spcAft>
                        <a:buNone/>
                      </a:pPr>
                      <a:r>
                        <a:rPr lang="en-US" sz="1100" b="0" i="0" u="none" strike="noStrike">
                          <a:solidFill>
                            <a:srgbClr val="35363B"/>
                          </a:solidFill>
                          <a:latin typeface="Arial"/>
                        </a:rPr>
                        <a:t>Axial attention convolutional neural network for brain tumor segmentation with multi-modality mri scans</a:t>
                      </a:r>
                      <a:endParaRPr lang="en-US" sz="1100" b="0" i="0" u="none" strike="noStrike">
                        <a:solidFill>
                          <a:srgbClr val="000000"/>
                        </a:solidFill>
                        <a:latin typeface="Arial"/>
                      </a:endParaRPr>
                    </a:p>
                    <a:p>
                      <a:pPr marL="0" lvl="0" indent="0" algn="ctr">
                        <a:spcBef>
                          <a:spcPts val="0"/>
                        </a:spcBef>
                        <a:spcAft>
                          <a:spcPts val="0"/>
                        </a:spcAft>
                        <a:buNone/>
                      </a:pPr>
                      <a:endParaRPr lang="en-US" sz="1100" b="0" i="0" u="none" strike="noStrike">
                        <a:solidFill>
                          <a:srgbClr val="35363B"/>
                        </a:solidFil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AABTS-Net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a:t>
                      </a:r>
                    </a:p>
                  </a:txBody>
                  <a:tcPr marL="45701" marR="45701" marT="45701" marB="45701" anchor="ctr"/>
                </a:tc>
                <a:extLst>
                  <a:ext uri="{0D108BD9-81ED-4DB2-BD59-A6C34878D82A}">
                    <a16:rowId xmlns:a16="http://schemas.microsoft.com/office/drawing/2014/main" val="3476522066"/>
                  </a:ext>
                </a:extLst>
              </a:tr>
            </a:tbl>
          </a:graphicData>
        </a:graphic>
      </p:graphicFrame>
    </p:spTree>
  </p:cSld>
  <p:clrMapOvr>
    <a:masterClrMapping/>
  </p:clrMapOvr>
</p:sld>
</file>

<file path=ppt/slides/slide11.xml><?xml version="1.0" encoding="utf-8"?>
<p:sld xmlns:a="http://purl.oclc.org/ooxml/drawingml/main" xmlns:r="http://purl.oclc.org/ooxml/officeDocument/relationships" xmlns:p="http://purl.oclc.org/ooxml/presentationml/main">
  <p:cSld name="Slide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0CC9-395F-85E2-6A10-16B129E25330}"/>
              </a:ext>
            </a:extLst>
          </p:cNvPr>
          <p:cNvSpPr txBox="1">
            <a:spLocks noGrp="1"/>
          </p:cNvSpPr>
          <p:nvPr>
            <p:ph type="title"/>
          </p:nvPr>
        </p:nvSpPr>
        <p:spPr>
          <a:xfrm>
            <a:off x="456742" y="154341"/>
            <a:ext cx="7704002" cy="572697"/>
          </a:xfrm>
        </p:spPr>
        <p:txBody>
          <a:bodyPr/>
          <a:lstStyle/>
          <a:p>
            <a:pPr lvl="0"/>
            <a:r>
              <a:rPr lang="en-US"/>
              <a:t>Identifying the Research Gap</a:t>
            </a:r>
          </a:p>
        </p:txBody>
      </p:sp>
      <p:sp>
        <p:nvSpPr>
          <p:cNvPr id="3" name="Subtitle 2">
            <a:extLst>
              <a:ext uri="{FF2B5EF4-FFF2-40B4-BE49-F238E27FC236}">
                <a16:creationId xmlns:a16="http://schemas.microsoft.com/office/drawing/2014/main" id="{E5841B4A-6546-FBC5-592A-A73533DE53D1}"/>
              </a:ext>
            </a:extLst>
          </p:cNvPr>
          <p:cNvSpPr txBox="1">
            <a:spLocks noGrp="1"/>
          </p:cNvSpPr>
          <p:nvPr>
            <p:ph type="subTitle" idx="4294967295"/>
          </p:nvPr>
        </p:nvSpPr>
        <p:spPr>
          <a:xfrm>
            <a:off x="5023987" y="1305095"/>
            <a:ext cx="3894018" cy="2617204"/>
          </a:xfrm>
        </p:spPr>
        <p:txBody>
          <a:bodyPr/>
          <a:lstStyle/>
          <a:p>
            <a:pPr marL="285750" lvl="0" indent="-285750">
              <a:buFont typeface="Arial"/>
              <a:buChar char="•"/>
            </a:pPr>
            <a:r>
              <a:rPr lang="en-US" sz="1500" b="1"/>
              <a:t>Comprehensive AI Pipeline:</a:t>
            </a:r>
            <a:r>
              <a:rPr lang="en-US" sz="1500"/>
              <a:t> Our project combines both high-accuracy  detection </a:t>
            </a:r>
            <a:r>
              <a:rPr lang="en-US" sz="1500" b="1"/>
              <a:t>and </a:t>
            </a:r>
            <a:r>
              <a:rPr lang="en-US" sz="1500"/>
              <a:t> precise  segmentation  into a single, unified workflow.</a:t>
            </a:r>
          </a:p>
          <a:p>
            <a:pPr marL="285750" lvl="0" indent="-285750">
              <a:buFont typeface="Arial"/>
              <a:buChar char="•"/>
            </a:pPr>
            <a:r>
              <a:rPr lang="en-US" sz="1500" b="1"/>
              <a:t>Full-Featured Integrated Platform:</a:t>
            </a:r>
            <a:r>
              <a:rPr lang="en-US" sz="1500"/>
              <a:t>  We delivered   a    complete,    secure   web application  with  a   user-friendly   GUI, patient  management,  and    role-based access for doctors and assistants.</a:t>
            </a:r>
          </a:p>
          <a:p>
            <a:pPr marL="285750" lvl="0" indent="-285750">
              <a:buFont typeface="Arial"/>
              <a:buChar char="•"/>
            </a:pPr>
            <a:r>
              <a:rPr lang="en-US" sz="1500" b="1"/>
              <a:t>Focus on Practicality:</a:t>
            </a:r>
            <a:r>
              <a:rPr lang="en-US" sz="1500"/>
              <a:t> We  addressed the entire problem, from the AI model to the final user interface, creating a tool that is not  just  academically  sound  but     also clinically useful.</a:t>
            </a:r>
          </a:p>
          <a:p>
            <a:pPr lvl="0">
              <a:buNone/>
            </a:pPr>
            <a:endParaRPr lang="en-US"/>
          </a:p>
        </p:txBody>
      </p:sp>
      <p:sp>
        <p:nvSpPr>
          <p:cNvPr id="4" name="Subtitle 3">
            <a:extLst>
              <a:ext uri="{FF2B5EF4-FFF2-40B4-BE49-F238E27FC236}">
                <a16:creationId xmlns:a16="http://schemas.microsoft.com/office/drawing/2014/main" id="{21A1A84A-4915-6A93-C542-A8A4B7B2E7CB}"/>
              </a:ext>
            </a:extLst>
          </p:cNvPr>
          <p:cNvSpPr txBox="1">
            <a:spLocks noGrp="1"/>
          </p:cNvSpPr>
          <p:nvPr>
            <p:ph type="subTitle" idx="4294967295"/>
          </p:nvPr>
        </p:nvSpPr>
        <p:spPr>
          <a:xfrm>
            <a:off x="696535" y="1496086"/>
            <a:ext cx="3299347" cy="2480328"/>
          </a:xfrm>
        </p:spPr>
        <p:txBody>
          <a:bodyPr/>
          <a:lstStyle/>
          <a:p>
            <a:pPr marL="285750" lvl="0" indent="-285750">
              <a:buFont typeface="Arial"/>
              <a:buChar char="•"/>
            </a:pPr>
            <a:r>
              <a:rPr lang="en-US" sz="1500" b="1"/>
              <a:t>Limited Datasets:</a:t>
            </a:r>
            <a:r>
              <a:rPr lang="en-US" sz="1500"/>
              <a:t> Many studies are constrained by small or low-quality datasets, leading to models that may not generalize well.</a:t>
            </a:r>
          </a:p>
          <a:p>
            <a:pPr marL="285750" lvl="0" indent="-285750">
              <a:buFont typeface="Arial"/>
              <a:buChar char="•"/>
            </a:pPr>
            <a:r>
              <a:rPr lang="en-US" sz="1500" b="1"/>
              <a:t>Incomplete Solutions:</a:t>
            </a:r>
            <a:r>
              <a:rPr lang="en-US" sz="1500"/>
              <a:t> Most research focuses only on classification (detection) and ignores the crucial step of segmentation.</a:t>
            </a:r>
          </a:p>
          <a:p>
            <a:pPr marL="285750" lvl="0" indent="-285750">
              <a:buFont typeface="Arial"/>
              <a:buChar char="•"/>
            </a:pPr>
            <a:r>
              <a:rPr lang="en-US" sz="1500" b="1"/>
              <a:t>Lack of Clinical Tools:</a:t>
            </a:r>
            <a:r>
              <a:rPr lang="en-US" sz="1500"/>
              <a:t> Almost no existing research provides a practical, user-friendly interface for healthcare professionals to actually use the AI models.</a:t>
            </a:r>
          </a:p>
          <a:p>
            <a:pPr lvl="0">
              <a:buNone/>
            </a:pPr>
            <a:endParaRPr lang="en-US"/>
          </a:p>
        </p:txBody>
      </p:sp>
      <p:sp>
        <p:nvSpPr>
          <p:cNvPr id="5" name="Subtitle 4">
            <a:extLst>
              <a:ext uri="{FF2B5EF4-FFF2-40B4-BE49-F238E27FC236}">
                <a16:creationId xmlns:a16="http://schemas.microsoft.com/office/drawing/2014/main" id="{3342EB56-C5EB-3CE9-1046-718F2E7A3B02}"/>
              </a:ext>
            </a:extLst>
          </p:cNvPr>
          <p:cNvSpPr txBox="1">
            <a:spLocks noGrp="1"/>
          </p:cNvSpPr>
          <p:nvPr>
            <p:ph type="subTitle" idx="4294967295"/>
          </p:nvPr>
        </p:nvSpPr>
        <p:spPr>
          <a:xfrm>
            <a:off x="299987" y="641735"/>
            <a:ext cx="4724000" cy="793040"/>
          </a:xfrm>
        </p:spPr>
        <p:txBody>
          <a:bodyPr anchor="b"/>
          <a:lstStyle/>
          <a:p>
            <a:pPr lvl="0">
              <a:buNone/>
            </a:pPr>
            <a:r>
              <a:rPr lang="en-US" sz="1800" b="1">
                <a:latin typeface="Epilogue"/>
              </a:rPr>
              <a:t>1- Limitations in Previous Work</a:t>
            </a:r>
          </a:p>
        </p:txBody>
      </p:sp>
      <p:sp>
        <p:nvSpPr>
          <p:cNvPr id="6" name="Subtitle 5">
            <a:extLst>
              <a:ext uri="{FF2B5EF4-FFF2-40B4-BE49-F238E27FC236}">
                <a16:creationId xmlns:a16="http://schemas.microsoft.com/office/drawing/2014/main" id="{2A016401-1E77-CB9F-8530-EE878588760A}"/>
              </a:ext>
            </a:extLst>
          </p:cNvPr>
          <p:cNvSpPr txBox="1">
            <a:spLocks noGrp="1"/>
          </p:cNvSpPr>
          <p:nvPr>
            <p:ph type="subTitle" idx="4294967295"/>
          </p:nvPr>
        </p:nvSpPr>
        <p:spPr>
          <a:xfrm>
            <a:off x="4524853" y="753301"/>
            <a:ext cx="5209986" cy="689750"/>
          </a:xfrm>
        </p:spPr>
        <p:txBody>
          <a:bodyPr anchor="b"/>
          <a:lstStyle/>
          <a:p>
            <a:pPr lvl="0">
              <a:buNone/>
            </a:pPr>
            <a:r>
              <a:rPr lang="en-US" sz="1800" b="1">
                <a:latin typeface="Epilogue"/>
              </a:rPr>
              <a:t>2- How TumorXtract Fills the Gap</a:t>
            </a:r>
          </a:p>
        </p:txBody>
      </p:sp>
      <p:pic>
        <p:nvPicPr>
          <p:cNvPr id="7" name="Picture 6" descr="A heart and a stethoscope&#10;&#10;AI-generated content may be incorrect.">
            <a:extLst>
              <a:ext uri="{FF2B5EF4-FFF2-40B4-BE49-F238E27FC236}">
                <a16:creationId xmlns:a16="http://schemas.microsoft.com/office/drawing/2014/main" id="{E56054FA-6BA0-8C6B-1A60-2011875DAEFD}"/>
              </a:ext>
            </a:extLst>
          </p:cNvPr>
          <p:cNvPicPr>
            <a:picLocks noChangeAspect="1"/>
          </p:cNvPicPr>
          <p:nvPr/>
        </p:nvPicPr>
        <p:blipFill>
          <a:blip r:embed="rId2"/>
          <a:stretch>
            <a:fillRect/>
          </a:stretch>
        </p:blipFill>
        <p:spPr>
          <a:xfrm>
            <a:off x="4744849" y="2112876"/>
            <a:ext cx="704846" cy="704846"/>
          </a:xfrm>
          <a:prstGeom prst="rect">
            <a:avLst/>
          </a:prstGeom>
          <a:noFill/>
          <a:ln cap="flat">
            <a:noFill/>
          </a:ln>
        </p:spPr>
      </p:pic>
      <p:pic>
        <p:nvPicPr>
          <p:cNvPr id="8" name="Picture 7" descr="A black circle with white lines in it&#10;&#10;AI-generated content may be incorrect.">
            <a:extLst>
              <a:ext uri="{FF2B5EF4-FFF2-40B4-BE49-F238E27FC236}">
                <a16:creationId xmlns:a16="http://schemas.microsoft.com/office/drawing/2014/main" id="{8FA5390C-6105-24C7-97B1-01EA39B0E2CC}"/>
              </a:ext>
            </a:extLst>
          </p:cNvPr>
          <p:cNvPicPr>
            <a:picLocks noChangeAspect="1"/>
          </p:cNvPicPr>
          <p:nvPr/>
        </p:nvPicPr>
        <p:blipFill>
          <a:blip r:embed="rId3"/>
          <a:stretch>
            <a:fillRect/>
          </a:stretch>
        </p:blipFill>
        <p:spPr>
          <a:xfrm>
            <a:off x="4693624" y="1268684"/>
            <a:ext cx="704846" cy="704846"/>
          </a:xfrm>
          <a:prstGeom prst="rect">
            <a:avLst/>
          </a:prstGeom>
          <a:noFill/>
          <a:ln cap="flat">
            <a:noFill/>
          </a:ln>
        </p:spPr>
      </p:pic>
      <p:pic>
        <p:nvPicPr>
          <p:cNvPr id="9" name="Picture 8" descr="A computer with a check mark&#10;&#10;AI-generated content may be incorrect.">
            <a:extLst>
              <a:ext uri="{FF2B5EF4-FFF2-40B4-BE49-F238E27FC236}">
                <a16:creationId xmlns:a16="http://schemas.microsoft.com/office/drawing/2014/main" id="{AF444D59-790D-EC44-347F-77F46F99A4B9}"/>
              </a:ext>
            </a:extLst>
          </p:cNvPr>
          <p:cNvPicPr>
            <a:picLocks noChangeAspect="1"/>
          </p:cNvPicPr>
          <p:nvPr/>
        </p:nvPicPr>
        <p:blipFill>
          <a:blip r:embed="rId4"/>
          <a:stretch>
            <a:fillRect/>
          </a:stretch>
        </p:blipFill>
        <p:spPr>
          <a:xfrm>
            <a:off x="4737405" y="3217453"/>
            <a:ext cx="704846" cy="704846"/>
          </a:xfrm>
          <a:prstGeom prst="rect">
            <a:avLst/>
          </a:prstGeom>
          <a:noFill/>
          <a:ln cap="flat">
            <a:noFill/>
          </a:ln>
        </p:spPr>
      </p:pic>
      <p:pic>
        <p:nvPicPr>
          <p:cNvPr id="10" name="Picture 9" descr="A black and white logo&#10;&#10;AI-generated content may be incorrect.">
            <a:extLst>
              <a:ext uri="{FF2B5EF4-FFF2-40B4-BE49-F238E27FC236}">
                <a16:creationId xmlns:a16="http://schemas.microsoft.com/office/drawing/2014/main" id="{3BA6382A-4AD9-101B-6896-2C24E219266C}"/>
              </a:ext>
            </a:extLst>
          </p:cNvPr>
          <p:cNvPicPr>
            <a:picLocks noChangeAspect="1"/>
          </p:cNvPicPr>
          <p:nvPr/>
        </p:nvPicPr>
        <p:blipFill>
          <a:blip r:embed="rId5"/>
          <a:stretch>
            <a:fillRect/>
          </a:stretch>
        </p:blipFill>
        <p:spPr>
          <a:xfrm>
            <a:off x="454987" y="1410782"/>
            <a:ext cx="708980" cy="702094"/>
          </a:xfrm>
          <a:prstGeom prst="rect">
            <a:avLst/>
          </a:prstGeom>
          <a:noFill/>
          <a:ln cap="flat">
            <a:noFill/>
          </a:ln>
        </p:spPr>
      </p:pic>
      <p:pic>
        <p:nvPicPr>
          <p:cNvPr id="11" name="Picture 10" descr="A black and white logo&#10;&#10;AI-generated content may be incorrect.">
            <a:extLst>
              <a:ext uri="{FF2B5EF4-FFF2-40B4-BE49-F238E27FC236}">
                <a16:creationId xmlns:a16="http://schemas.microsoft.com/office/drawing/2014/main" id="{076C8B2B-2D9A-1301-C60E-09E3FEFDEA42}"/>
              </a:ext>
            </a:extLst>
          </p:cNvPr>
          <p:cNvPicPr>
            <a:picLocks noChangeAspect="1"/>
          </p:cNvPicPr>
          <p:nvPr/>
        </p:nvPicPr>
        <p:blipFill>
          <a:blip r:embed="rId6"/>
          <a:stretch>
            <a:fillRect/>
          </a:stretch>
        </p:blipFill>
        <p:spPr>
          <a:xfrm>
            <a:off x="449299" y="2529495"/>
            <a:ext cx="704846" cy="704846"/>
          </a:xfrm>
          <a:prstGeom prst="rect">
            <a:avLst/>
          </a:prstGeom>
          <a:noFill/>
          <a:ln cap="flat">
            <a:noFill/>
          </a:ln>
        </p:spPr>
      </p:pic>
      <p:pic>
        <p:nvPicPr>
          <p:cNvPr id="12" name="Picture 11" descr="A black and white logo&#10;&#10;AI-generated content may be incorrect.">
            <a:extLst>
              <a:ext uri="{FF2B5EF4-FFF2-40B4-BE49-F238E27FC236}">
                <a16:creationId xmlns:a16="http://schemas.microsoft.com/office/drawing/2014/main" id="{23DA7E22-8832-C23B-766D-FA22B1CAAAAF}"/>
              </a:ext>
            </a:extLst>
          </p:cNvPr>
          <p:cNvPicPr>
            <a:picLocks noChangeAspect="1"/>
          </p:cNvPicPr>
          <p:nvPr/>
        </p:nvPicPr>
        <p:blipFill>
          <a:blip r:embed="rId7"/>
          <a:stretch>
            <a:fillRect/>
          </a:stretch>
        </p:blipFill>
        <p:spPr>
          <a:xfrm>
            <a:off x="449299" y="3650970"/>
            <a:ext cx="704846" cy="704846"/>
          </a:xfrm>
          <a:prstGeom prst="rect">
            <a:avLst/>
          </a:prstGeom>
          <a:noFill/>
          <a:ln cap="flat">
            <a:noFill/>
          </a:ln>
        </p:spPr>
      </p:pic>
    </p:spTree>
  </p:cSld>
  <p:clrMapOvr>
    <a:masterClrMapping/>
  </p:clrMapOvr>
</p:sld>
</file>

<file path=ppt/slides/slide12.xml><?xml version="1.0" encoding="utf-8"?>
<p:sld xmlns:a="http://purl.oclc.org/ooxml/drawingml/main" xmlns:r="http://purl.oclc.org/ooxml/officeDocument/relationships" xmlns:p="http://purl.oclc.org/ooxml/presentationml/main">
  <p:cSld name="Slide84">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07BC8BDF-8E5F-B472-C8D2-7927783AB329}"/>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73B34F15-ACF4-9EC8-BF8D-11DBECF4A93F}"/>
              </a:ext>
            </a:extLst>
          </p:cNvPr>
          <p:cNvSpPr txBox="1">
            <a:spLocks noGrp="1"/>
          </p:cNvSpPr>
          <p:nvPr>
            <p:ph type="title"/>
          </p:nvPr>
        </p:nvSpPr>
        <p:spPr>
          <a:xfrm>
            <a:off x="4047170" y="2571978"/>
            <a:ext cx="4673059" cy="1465252"/>
          </a:xfrm>
        </p:spPr>
        <p:txBody>
          <a:bodyPr anchorCtr="1"/>
          <a:lstStyle/>
          <a:p>
            <a:pPr lvl="0" algn="ctr"/>
            <a:r>
              <a:rPr lang="en-US" b="0"/>
              <a:t>System Design &amp; Architecture</a:t>
            </a:r>
            <a:endParaRPr lang="en-US"/>
          </a:p>
        </p:txBody>
      </p:sp>
      <p:sp>
        <p:nvSpPr>
          <p:cNvPr id="4" name="Google Shape;1020;p32">
            <a:extLst>
              <a:ext uri="{FF2B5EF4-FFF2-40B4-BE49-F238E27FC236}">
                <a16:creationId xmlns:a16="http://schemas.microsoft.com/office/drawing/2014/main" id="{10068AB4-89EE-8627-5EBA-553D8C3BD80F}"/>
              </a:ext>
            </a:extLst>
          </p:cNvPr>
          <p:cNvSpPr txBox="1">
            <a:spLocks noGrp="1"/>
          </p:cNvSpPr>
          <p:nvPr>
            <p:ph type="title" idx="4294967295"/>
          </p:nvPr>
        </p:nvSpPr>
        <p:spPr>
          <a:xfrm>
            <a:off x="5368716" y="1544796"/>
            <a:ext cx="1235701" cy="841796"/>
          </a:xfrm>
        </p:spPr>
        <p:txBody>
          <a:bodyPr anchor="b" anchorCtr="1"/>
          <a:lstStyle/>
          <a:p>
            <a:pPr lvl="0" algn="ctr"/>
            <a:r>
              <a:rPr lang="en-US" sz="6000" b="0"/>
              <a:t>03</a:t>
            </a:r>
            <a:endParaRPr lang="en-US" sz="6000"/>
          </a:p>
        </p:txBody>
      </p:sp>
      <p:pic>
        <p:nvPicPr>
          <p:cNvPr id="5" name="Google Shape;1021;p32" descr="A hand holding a stylus and drawing on a transparent screen&#10;&#10;AI-generated content may be incorrect.">
            <a:extLst>
              <a:ext uri="{FF2B5EF4-FFF2-40B4-BE49-F238E27FC236}">
                <a16:creationId xmlns:a16="http://schemas.microsoft.com/office/drawing/2014/main" id="{A5575BBB-9897-9B4A-6CEE-4F24FF2CA913}"/>
              </a:ext>
            </a:extLst>
          </p:cNvPr>
          <p:cNvPicPr>
            <a:picLocks noGrp="1" noChangeAspect="1"/>
          </p:cNvPicPr>
          <p:nvPr>
            <p:ph type="pic" idx="4294967295"/>
          </p:nvPr>
        </p:nvPicPr>
        <p:blipFill>
          <a:blip r:embed="rId3"/>
          <a:srcRect/>
          <a:stretch>
            <a:fillRect/>
          </a:stretch>
        </p:blipFill>
        <p:spPr>
          <a:xfrm>
            <a:off x="511853" y="1037825"/>
            <a:ext cx="2990398" cy="2990398"/>
          </a:xfrm>
        </p:spPr>
      </p:pic>
      <p:grpSp>
        <p:nvGrpSpPr>
          <p:cNvPr id="6" name="Google Shape;1022;p32">
            <a:extLst>
              <a:ext uri="{FF2B5EF4-FFF2-40B4-BE49-F238E27FC236}">
                <a16:creationId xmlns:a16="http://schemas.microsoft.com/office/drawing/2014/main" id="{8DE01075-A607-10C0-5A2F-76F96A2A1945}"/>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EB6020CA-0D40-BB5E-05B7-AFF29A363959}"/>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39E26B51-BAB9-F8D4-157F-8EC469F07220}"/>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C94D29B8-09E7-7802-1EA4-5F329685A642}"/>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6CE3C35B-C89F-F0A0-1706-22FCEFD3B11E}"/>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3A2726A9-6014-1B8F-3EA3-A8626577D301}"/>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92C99833-04B5-9336-B3DD-70D973E5F14F}"/>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08C7B4B2-85DD-A44D-B20F-A3124956586E}"/>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42C56323-9CB3-33FC-CBCE-CB0E4E8E3DE6}"/>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7BD37533-AA68-A599-E662-C2A7471A8E48}"/>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058D6714-1C82-5DBA-1D1D-6C140158B8AD}"/>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0E08DC44-0DFC-497E-4362-26A282D05856}"/>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60A6D024-C043-CB52-881C-79832C0D50E2}"/>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6ACCA0CF-ED03-6573-50C6-BF423CCC9031}"/>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2DB6EDCA-46ED-6629-B63D-71A8359D461F}"/>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2849CF7D-D1C6-9599-2506-E4F6ABDF894A}"/>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D815C700-74FB-D119-C913-07A553711A0D}"/>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1509EF7D-B555-9E18-65F4-9B7E715265C2}"/>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3DBD5FFC-67F0-5AE7-F2D7-41E880CCFFA8}"/>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5737F062-E006-C766-CFEF-8D2C3A24A7A5}"/>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04123AE1-7DE2-990C-7E55-863E8D6C0209}"/>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9526A542-8EE7-339A-7355-59122C015C52}"/>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B3D43615-DC2E-2BB3-BF28-9CA86EA01635}"/>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3FB95FDD-D3EC-E942-F14E-EA1D1552CA01}"/>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AC0E67D7-2BAC-E0A2-5299-C21619A05B99}"/>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58F4D6C1-5159-9F56-487C-4FDCADF4D7C6}"/>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D8653A59-0FAC-3F0D-037E-5260EF615DEC}"/>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14638F34-8D75-7477-6C6E-A6327EB438C1}"/>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FDF65BC2-6E74-0D80-2936-E344D9F658F7}"/>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2017D242-D2ED-1D64-1514-EF34EFD1EF03}"/>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D2E4BE8D-B122-66BC-AF5C-D446680D5666}"/>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1CA21372-5CF9-200E-9A11-E3033DD041E2}"/>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C1C0D89D-F012-FA16-A658-D289EF6B6955}"/>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1D6DB6DA-5103-B806-2074-9B20BDC07501}"/>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5560400D-9869-A215-E52B-85D4B366374D}"/>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566A3AD2-8AA4-41A8-3469-EB507E716F5C}"/>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D664D0A7-8D01-E3F2-0339-BA5FC739E769}"/>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080F9582-5DF0-0EC1-689D-CB029174B079}"/>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78E479DD-0852-FB3A-F1C0-461A09494D1A}"/>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6DD35DD3-18A4-582B-78CD-A896DD6310EF}"/>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31008EDF-3D8D-0EFD-3747-D8D7EDDA3E1F}"/>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A12F1B09-C77B-FF47-5E49-F0DA862357E4}"/>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926A2E02-227B-14B8-C7A8-19525E41FD5E}"/>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8222B6AB-28F3-43FE-1BA7-CF1043F54B1C}"/>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07EB5A38-21FB-2A94-AE99-5B1FB1E30604}"/>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166FCF08-BEFE-4162-1EA8-C51E9D1054BB}"/>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2A28C68C-9F8B-1ADF-1F5E-A3AA005CAF7A}"/>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D432642A-A870-FDE0-471A-EDDE4C66AA29}"/>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78485946-E46A-A790-1236-CCAB13FB449F}"/>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75E10E10-7C15-6183-646B-4BE13FECB3F8}"/>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B771C309-4803-A165-4603-A0D17F7C06D0}"/>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3429D418-7AF6-EB89-5746-533F964CDFDC}"/>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F4ED3374-F8AA-BFA5-D6F9-29EE05D59C8F}"/>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98491815-C905-4FFC-6173-AA24FEFD9A10}"/>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368F540E-E86F-C7FE-ED71-33034A82165C}"/>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45CE226E-802C-B66A-8DC3-EA2EAB3DBBFC}"/>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DCD127EA-4D6D-031D-B083-4A7D11DCF4A0}"/>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EE3032C3-D76A-92EE-6A9B-C36D74CDF575}"/>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F30E169B-535F-02D1-4720-71FEF9B73384}"/>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8E8C638A-33DE-478C-42D2-B545A69FA68F}"/>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651B21C0-FE4D-B2C2-3F4D-E82B9F04A456}"/>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2DFB2C70-ABE6-A1F5-5B1D-985B9D3D3E21}"/>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E102F80C-A0ED-1624-C071-127D68E3E344}"/>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9B643AB0-5324-9067-AC28-9CC9F5D76D1C}"/>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D4D5DC46-C2CC-0B72-A3A0-D922A944973C}"/>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5AC780DC-1B24-6F9A-E85B-74B73E7F515D}"/>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CAB1C1C5-EBCD-AEAD-B549-608BFA872E90}"/>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848F314B-3ECE-D993-A66A-0D69E2E55D0D}"/>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7CD62A48-523A-0D7C-8BE5-742C71DE7294}"/>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E6DDF04D-3517-DAB1-56B4-992A064FBC9F}"/>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655D8C98-122B-BCA8-8CB1-0A8E78A9737C}"/>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21AE517A-1784-AD71-5DF2-D2256CE58613}"/>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1F2457C5-0364-2E1B-932A-64ADD98DE4DF}"/>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874155EC-17B8-AF9C-D7C1-1046E703761B}"/>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5A133448-0BE2-AF34-A8FD-B70C94CB05BF}"/>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5B7CBBAE-9203-CDAC-8613-4C8585BDA765}"/>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BA9E3BC4-06DB-7DE1-3940-FE25E00DEC5E}"/>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13.xml><?xml version="1.0" encoding="utf-8"?>
<p:sld xmlns:a="http://purl.oclc.org/ooxml/drawingml/main" xmlns:r="http://purl.oclc.org/ooxml/officeDocument/relationships" xmlns:p="http://purl.oclc.org/ooxml/presentationml/main">
  <p:cSld name="Slide52">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43928D3A-632B-8AA2-5164-405A1702EB7C}"/>
              </a:ext>
            </a:extLst>
          </p:cNvPr>
          <p:cNvSpPr txBox="1">
            <a:spLocks noGrp="1"/>
          </p:cNvSpPr>
          <p:nvPr>
            <p:ph type="title"/>
          </p:nvPr>
        </p:nvSpPr>
        <p:spPr>
          <a:xfrm>
            <a:off x="-1719373" y="284972"/>
            <a:ext cx="7717499" cy="572697"/>
          </a:xfrm>
        </p:spPr>
        <p:txBody>
          <a:bodyPr>
            <a:normAutofit/>
          </a:bodyPr>
          <a:lstStyle/>
          <a:p>
            <a:pPr lvl="0"/>
            <a:r>
              <a:rPr lang="en-US" sz="3000"/>
              <a:t>System Architecture</a:t>
            </a:r>
          </a:p>
        </p:txBody>
      </p:sp>
      <p:pic>
        <p:nvPicPr>
          <p:cNvPr id="3" name="Picture 4" descr="A diagram of a software application">
            <a:extLst>
              <a:ext uri="{FF2B5EF4-FFF2-40B4-BE49-F238E27FC236}">
                <a16:creationId xmlns:a16="http://schemas.microsoft.com/office/drawing/2014/main" id="{D60CB287-E355-5576-A4AA-613C47D74FDF}"/>
              </a:ext>
            </a:extLst>
          </p:cNvPr>
          <p:cNvPicPr>
            <a:picLocks noChangeAspect="1"/>
          </p:cNvPicPr>
          <p:nvPr/>
        </p:nvPicPr>
        <p:blipFill>
          <a:blip r:embed="rId3"/>
          <a:stretch>
            <a:fillRect/>
          </a:stretch>
        </p:blipFill>
        <p:spPr>
          <a:xfrm>
            <a:off x="0" y="770052"/>
            <a:ext cx="9144000" cy="3155457"/>
          </a:xfrm>
          <a:prstGeom prst="rect">
            <a:avLst/>
          </a:prstGeom>
          <a:noFill/>
          <a:ln cap="flat">
            <a:noFill/>
          </a:ln>
        </p:spPr>
      </p:pic>
      <p:sp>
        <p:nvSpPr>
          <p:cNvPr id="4" name="TextBox 5">
            <a:extLst>
              <a:ext uri="{FF2B5EF4-FFF2-40B4-BE49-F238E27FC236}">
                <a16:creationId xmlns:a16="http://schemas.microsoft.com/office/drawing/2014/main" id="{A8BABD43-05C6-995B-B5FF-469C79A9C5FA}"/>
              </a:ext>
            </a:extLst>
          </p:cNvPr>
          <p:cNvSpPr txBox="1"/>
          <p:nvPr/>
        </p:nvSpPr>
        <p:spPr>
          <a:xfrm>
            <a:off x="459632" y="4004121"/>
            <a:ext cx="7497741"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42444F"/>
                </a:solidFill>
                <a:uFillTx/>
                <a:latin typeface="Arial"/>
                <a:ea typeface="Arial"/>
                <a:cs typeface="Arial"/>
              </a:rPr>
              <a:t>Our system is built on a modern, three-tier microservice architecture. This design separates the user interface from the core business logic and the intensive AI computations, ensuring the system is scalable, maintainable, and robust.</a:t>
            </a:r>
          </a:p>
        </p:txBody>
      </p:sp>
    </p:spTree>
  </p:cSld>
  <p:clrMapOvr>
    <a:masterClrMapping/>
  </p:clrMapOvr>
</p:sld>
</file>

<file path=ppt/slides/slide14.xml><?xml version="1.0" encoding="utf-8"?>
<p:sld xmlns:a="http://purl.oclc.org/ooxml/drawingml/main" xmlns:r="http://purl.oclc.org/ooxml/officeDocument/relationships" xmlns:p="http://purl.oclc.org/ooxml/presentationml/main">
  <p:cSld name="Slide7">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57CD33E1-CA8E-8DB9-CE99-F27B1603C1C0}"/>
              </a:ext>
            </a:extLst>
          </p:cNvPr>
          <p:cNvSpPr txBox="1">
            <a:spLocks noGrp="1"/>
          </p:cNvSpPr>
          <p:nvPr>
            <p:ph type="subTitle" idx="4294967295"/>
          </p:nvPr>
        </p:nvSpPr>
        <p:spPr>
          <a:xfrm>
            <a:off x="5155186" y="859188"/>
            <a:ext cx="3384304" cy="572697"/>
          </a:xfrm>
        </p:spPr>
        <p:txBody>
          <a:bodyPr anchor="b"/>
          <a:lstStyle/>
          <a:p>
            <a:pPr marL="0" lvl="0" indent="0">
              <a:buNone/>
            </a:pPr>
            <a:r>
              <a:rPr lang="en-US" sz="1800" b="1">
                <a:latin typeface="Epilogue"/>
              </a:rPr>
              <a:t>Backend (ASP.NET Core API)</a:t>
            </a:r>
          </a:p>
        </p:txBody>
      </p:sp>
      <p:sp>
        <p:nvSpPr>
          <p:cNvPr id="3" name="Google Shape;1110;p34">
            <a:extLst>
              <a:ext uri="{FF2B5EF4-FFF2-40B4-BE49-F238E27FC236}">
                <a16:creationId xmlns:a16="http://schemas.microsoft.com/office/drawing/2014/main" id="{EE4F898B-C943-6CA5-8BF9-9030C8898112}"/>
              </a:ext>
            </a:extLst>
          </p:cNvPr>
          <p:cNvSpPr txBox="1">
            <a:spLocks noGrp="1"/>
          </p:cNvSpPr>
          <p:nvPr>
            <p:ph type="title"/>
          </p:nvPr>
        </p:nvSpPr>
        <p:spPr>
          <a:xfrm>
            <a:off x="470723" y="166292"/>
            <a:ext cx="7704002" cy="572697"/>
          </a:xfrm>
        </p:spPr>
        <p:txBody>
          <a:bodyPr/>
          <a:lstStyle/>
          <a:p>
            <a:pPr lvl="0"/>
            <a:r>
              <a:rPr lang="en-US"/>
              <a:t>Client &amp; Server Architecture</a:t>
            </a:r>
          </a:p>
        </p:txBody>
      </p:sp>
      <p:sp>
        <p:nvSpPr>
          <p:cNvPr id="4" name="Google Shape;1111;p34">
            <a:extLst>
              <a:ext uri="{FF2B5EF4-FFF2-40B4-BE49-F238E27FC236}">
                <a16:creationId xmlns:a16="http://schemas.microsoft.com/office/drawing/2014/main" id="{E3BB5A15-120D-7B53-0176-F555CA9DD155}"/>
              </a:ext>
            </a:extLst>
          </p:cNvPr>
          <p:cNvSpPr txBox="1">
            <a:spLocks noGrp="1"/>
          </p:cNvSpPr>
          <p:nvPr>
            <p:ph type="subTitle" idx="4294967295"/>
          </p:nvPr>
        </p:nvSpPr>
        <p:spPr>
          <a:xfrm>
            <a:off x="4877272" y="1314669"/>
            <a:ext cx="3940140" cy="2468623"/>
          </a:xfrm>
        </p:spPr>
        <p:txBody>
          <a:bodyPr/>
          <a:lstStyle/>
          <a:p>
            <a:pPr marL="285750" lvl="0" indent="-285750">
              <a:buFont typeface="Arial"/>
              <a:buChar char="•"/>
            </a:pPr>
            <a:r>
              <a:rPr lang="en-US" sz="1500"/>
              <a:t>This is the core engine of the application. It  handles  business  logic,  secure    user authentication  using  JWT , patient data management,   and   orchestrates all calls </a:t>
            </a:r>
          </a:p>
          <a:p>
            <a:pPr marL="0" lvl="0" indent="0">
              <a:buNone/>
            </a:pPr>
            <a:r>
              <a:rPr lang="en-US" sz="1500"/>
              <a:t>      to the external AI service.</a:t>
            </a:r>
          </a:p>
          <a:p>
            <a:pPr marL="285750" lvl="0" indent="-285750">
              <a:buFont typeface="Arial"/>
              <a:buChar char="•"/>
            </a:pPr>
            <a:r>
              <a:rPr lang="en-US" sz="1500" b="1"/>
              <a:t>Technologies:</a:t>
            </a:r>
            <a:r>
              <a:rPr lang="en-US" sz="1500"/>
              <a:t> Built with </a:t>
            </a:r>
            <a:r>
              <a:rPr lang="en-US" sz="1500" b="1"/>
              <a:t>ASP.NET Core, C#, and Entity Framework Core</a:t>
            </a:r>
            <a:r>
              <a:rPr lang="en-US" sz="1500"/>
              <a:t>.</a:t>
            </a:r>
          </a:p>
          <a:p>
            <a:pPr marL="0" lvl="0" indent="0">
              <a:buNone/>
            </a:pPr>
            <a:endParaRPr lang="en-US"/>
          </a:p>
        </p:txBody>
      </p:sp>
      <p:sp>
        <p:nvSpPr>
          <p:cNvPr id="5" name="Google Shape;1112;p34">
            <a:extLst>
              <a:ext uri="{FF2B5EF4-FFF2-40B4-BE49-F238E27FC236}">
                <a16:creationId xmlns:a16="http://schemas.microsoft.com/office/drawing/2014/main" id="{DFAC0C59-B3C5-7BBF-3B94-4A80FBFCE9BE}"/>
              </a:ext>
            </a:extLst>
          </p:cNvPr>
          <p:cNvSpPr txBox="1">
            <a:spLocks noGrp="1"/>
          </p:cNvSpPr>
          <p:nvPr>
            <p:ph type="subTitle" idx="4294967295"/>
          </p:nvPr>
        </p:nvSpPr>
        <p:spPr>
          <a:xfrm>
            <a:off x="660727" y="1340510"/>
            <a:ext cx="3384304" cy="2462488"/>
          </a:xfrm>
        </p:spPr>
        <p:txBody>
          <a:bodyPr/>
          <a:lstStyle/>
          <a:p>
            <a:pPr marL="285750" lvl="0" indent="-285750">
              <a:buFont typeface="Arial"/>
              <a:buChar char="•"/>
            </a:pPr>
            <a:r>
              <a:rPr lang="en-US" sz="1500"/>
              <a:t>This is the user interface that runs in  the  doctor's web browser. It is responsible for all user interaction, data       presentation,     and communication with the backend.</a:t>
            </a:r>
          </a:p>
          <a:p>
            <a:pPr marL="285750" lvl="0" indent="-285750">
              <a:buFont typeface="Arial"/>
              <a:buChar char="•"/>
            </a:pPr>
            <a:r>
              <a:rPr lang="en-US" sz="1500" b="1"/>
              <a:t>Technologies:</a:t>
            </a:r>
            <a:r>
              <a:rPr lang="en-US" sz="1500"/>
              <a:t>  Built  with    </a:t>
            </a:r>
            <a:r>
              <a:rPr lang="en-US" sz="1500" b="1"/>
              <a:t>HTML, CSS, and Vanilla JavaScript</a:t>
            </a:r>
            <a:r>
              <a:rPr lang="en-US" sz="1500"/>
              <a:t>.</a:t>
            </a:r>
          </a:p>
          <a:p>
            <a:pPr marL="0" lvl="0" indent="0">
              <a:buNone/>
            </a:pPr>
            <a:endParaRPr lang="en-US" sz="1500"/>
          </a:p>
        </p:txBody>
      </p:sp>
      <p:sp>
        <p:nvSpPr>
          <p:cNvPr id="6" name="Google Shape;1113;p34">
            <a:extLst>
              <a:ext uri="{FF2B5EF4-FFF2-40B4-BE49-F238E27FC236}">
                <a16:creationId xmlns:a16="http://schemas.microsoft.com/office/drawing/2014/main" id="{989DF9B3-105D-ED73-4820-B4785532AE00}"/>
              </a:ext>
            </a:extLst>
          </p:cNvPr>
          <p:cNvSpPr txBox="1">
            <a:spLocks noGrp="1"/>
          </p:cNvSpPr>
          <p:nvPr>
            <p:ph type="subTitle" idx="4294967295"/>
          </p:nvPr>
        </p:nvSpPr>
        <p:spPr>
          <a:xfrm>
            <a:off x="980575" y="859188"/>
            <a:ext cx="3384304" cy="572697"/>
          </a:xfrm>
        </p:spPr>
        <p:txBody>
          <a:bodyPr anchor="b"/>
          <a:lstStyle/>
          <a:p>
            <a:pPr marL="0" lvl="0" indent="0">
              <a:buNone/>
            </a:pPr>
            <a:r>
              <a:rPr lang="en-US" sz="1800" b="1">
                <a:latin typeface="Epilogue"/>
              </a:rPr>
              <a:t>Frontend (Web Client)</a:t>
            </a:r>
          </a:p>
        </p:txBody>
      </p:sp>
      <p:grpSp>
        <p:nvGrpSpPr>
          <p:cNvPr id="7" name="Google Shape;1114;p34">
            <a:extLst>
              <a:ext uri="{FF2B5EF4-FFF2-40B4-BE49-F238E27FC236}">
                <a16:creationId xmlns:a16="http://schemas.microsoft.com/office/drawing/2014/main" id="{113904A4-91D0-34B6-D753-29255CBD1555}"/>
              </a:ext>
            </a:extLst>
          </p:cNvPr>
          <p:cNvGrpSpPr/>
          <p:nvPr/>
        </p:nvGrpSpPr>
        <p:grpSpPr>
          <a:xfrm>
            <a:off x="7721166" y="247317"/>
            <a:ext cx="1187311" cy="624974"/>
            <a:chOff x="7721166" y="247317"/>
            <a:chExt cx="1187311" cy="624974"/>
          </a:xfrm>
        </p:grpSpPr>
        <p:sp>
          <p:nvSpPr>
            <p:cNvPr id="8" name="Google Shape;1115;p34">
              <a:extLst>
                <a:ext uri="{FF2B5EF4-FFF2-40B4-BE49-F238E27FC236}">
                  <a16:creationId xmlns:a16="http://schemas.microsoft.com/office/drawing/2014/main" id="{BBCB4629-07F7-0218-46E5-9AA8E7D4C4EE}"/>
                </a:ext>
              </a:extLst>
            </p:cNvPr>
            <p:cNvSpPr/>
            <p:nvPr/>
          </p:nvSpPr>
          <p:spPr>
            <a:xfrm>
              <a:off x="7721166" y="247317"/>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52D0617C-9E60-A97D-3351-D1362D5D8362}"/>
                </a:ext>
              </a:extLst>
            </p:cNvPr>
            <p:cNvGrpSpPr/>
            <p:nvPr/>
          </p:nvGrpSpPr>
          <p:grpSpPr>
            <a:xfrm>
              <a:off x="8112364" y="433773"/>
              <a:ext cx="314672" cy="357511"/>
              <a:chOff x="8112364" y="433773"/>
              <a:chExt cx="314672" cy="357511"/>
            </a:xfrm>
          </p:grpSpPr>
          <p:grpSp>
            <p:nvGrpSpPr>
              <p:cNvPr id="10" name="Google Shape;1117;p34">
                <a:extLst>
                  <a:ext uri="{FF2B5EF4-FFF2-40B4-BE49-F238E27FC236}">
                    <a16:creationId xmlns:a16="http://schemas.microsoft.com/office/drawing/2014/main" id="{F1784936-D6B4-3740-AB84-5D944FF86B4E}"/>
                  </a:ext>
                </a:extLst>
              </p:cNvPr>
              <p:cNvGrpSpPr/>
              <p:nvPr/>
            </p:nvGrpSpPr>
            <p:grpSpPr>
              <a:xfrm>
                <a:off x="8112364" y="433773"/>
                <a:ext cx="314672" cy="357511"/>
                <a:chOff x="8112364" y="433773"/>
                <a:chExt cx="314672" cy="357511"/>
              </a:xfrm>
            </p:grpSpPr>
            <p:grpSp>
              <p:nvGrpSpPr>
                <p:cNvPr id="11" name="Google Shape;1118;p34">
                  <a:extLst>
                    <a:ext uri="{FF2B5EF4-FFF2-40B4-BE49-F238E27FC236}">
                      <a16:creationId xmlns:a16="http://schemas.microsoft.com/office/drawing/2014/main" id="{3A53AD09-B633-C8A7-80DD-11E806782593}"/>
                    </a:ext>
                  </a:extLst>
                </p:cNvPr>
                <p:cNvGrpSpPr/>
                <p:nvPr/>
              </p:nvGrpSpPr>
              <p:grpSpPr>
                <a:xfrm>
                  <a:off x="8112364" y="655542"/>
                  <a:ext cx="314590" cy="135742"/>
                  <a:chOff x="8112364" y="655542"/>
                  <a:chExt cx="314590" cy="135742"/>
                </a:xfrm>
              </p:grpSpPr>
              <p:sp>
                <p:nvSpPr>
                  <p:cNvPr id="12" name="Google Shape;1119;p34">
                    <a:extLst>
                      <a:ext uri="{FF2B5EF4-FFF2-40B4-BE49-F238E27FC236}">
                        <a16:creationId xmlns:a16="http://schemas.microsoft.com/office/drawing/2014/main" id="{AA772F0B-9D7B-ADF7-4DF7-5CD36F53E6E2}"/>
                      </a:ext>
                    </a:extLst>
                  </p:cNvPr>
                  <p:cNvSpPr/>
                  <p:nvPr/>
                </p:nvSpPr>
                <p:spPr>
                  <a:xfrm>
                    <a:off x="8112364" y="684126"/>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D70C060F-7747-08EC-AA92-B210B30037CB}"/>
                      </a:ext>
                    </a:extLst>
                  </p:cNvPr>
                  <p:cNvSpPr/>
                  <p:nvPr/>
                </p:nvSpPr>
                <p:spPr>
                  <a:xfrm>
                    <a:off x="8112456" y="655542"/>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3541427B-63AA-BEED-790F-76BC2A69BA50}"/>
                    </a:ext>
                  </a:extLst>
                </p:cNvPr>
                <p:cNvGrpSpPr/>
                <p:nvPr/>
              </p:nvGrpSpPr>
              <p:grpSpPr>
                <a:xfrm>
                  <a:off x="8112364" y="544616"/>
                  <a:ext cx="314590" cy="135733"/>
                  <a:chOff x="8112364" y="544616"/>
                  <a:chExt cx="314590" cy="135733"/>
                </a:xfrm>
              </p:grpSpPr>
              <p:sp>
                <p:nvSpPr>
                  <p:cNvPr id="15" name="Google Shape;1122;p34">
                    <a:extLst>
                      <a:ext uri="{FF2B5EF4-FFF2-40B4-BE49-F238E27FC236}">
                        <a16:creationId xmlns:a16="http://schemas.microsoft.com/office/drawing/2014/main" id="{D63569F4-0E3F-1F1D-DCE0-365A4D7F4F60}"/>
                      </a:ext>
                    </a:extLst>
                  </p:cNvPr>
                  <p:cNvSpPr/>
                  <p:nvPr/>
                </p:nvSpPr>
                <p:spPr>
                  <a:xfrm>
                    <a:off x="8112364" y="573191"/>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7208DD66-F03C-00D0-49A7-B220364A4E7B}"/>
                      </a:ext>
                    </a:extLst>
                  </p:cNvPr>
                  <p:cNvSpPr/>
                  <p:nvPr/>
                </p:nvSpPr>
                <p:spPr>
                  <a:xfrm>
                    <a:off x="8112456" y="54461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BFB22233-74D8-B46B-F138-CFE86F3239C2}"/>
                    </a:ext>
                  </a:extLst>
                </p:cNvPr>
                <p:cNvGrpSpPr/>
                <p:nvPr/>
              </p:nvGrpSpPr>
              <p:grpSpPr>
                <a:xfrm>
                  <a:off x="8112364" y="433773"/>
                  <a:ext cx="314672" cy="135742"/>
                  <a:chOff x="8112364" y="433773"/>
                  <a:chExt cx="314672" cy="135742"/>
                </a:xfrm>
              </p:grpSpPr>
              <p:sp>
                <p:nvSpPr>
                  <p:cNvPr id="18" name="Google Shape;1125;p34">
                    <a:extLst>
                      <a:ext uri="{FF2B5EF4-FFF2-40B4-BE49-F238E27FC236}">
                        <a16:creationId xmlns:a16="http://schemas.microsoft.com/office/drawing/2014/main" id="{048689D6-33ED-A797-AE35-7E8D97F87A49}"/>
                      </a:ext>
                    </a:extLst>
                  </p:cNvPr>
                  <p:cNvSpPr/>
                  <p:nvPr/>
                </p:nvSpPr>
                <p:spPr>
                  <a:xfrm>
                    <a:off x="8112364" y="462357"/>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83ED4F43-3552-18D2-8AA8-F5E4669E4AF8}"/>
                      </a:ext>
                    </a:extLst>
                  </p:cNvPr>
                  <p:cNvSpPr/>
                  <p:nvPr/>
                </p:nvSpPr>
                <p:spPr>
                  <a:xfrm>
                    <a:off x="8112538" y="433773"/>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3A6B3D1E-A4BA-3063-4C6C-DA0F4C9E9985}"/>
                  </a:ext>
                </a:extLst>
              </p:cNvPr>
              <p:cNvSpPr/>
              <p:nvPr/>
            </p:nvSpPr>
            <p:spPr>
              <a:xfrm>
                <a:off x="8351599" y="504291"/>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CAC7C648-16C4-EF89-8F94-807CC26D7929}"/>
                  </a:ext>
                </a:extLst>
              </p:cNvPr>
              <p:cNvSpPr/>
              <p:nvPr/>
            </p:nvSpPr>
            <p:spPr>
              <a:xfrm>
                <a:off x="8351599" y="613160"/>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E0757653-EB2C-DCC4-C8F7-457CBF3E787F}"/>
                  </a:ext>
                </a:extLst>
              </p:cNvPr>
              <p:cNvSpPr/>
              <p:nvPr/>
            </p:nvSpPr>
            <p:spPr>
              <a:xfrm>
                <a:off x="8351599" y="726865"/>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pic>
        <p:nvPicPr>
          <p:cNvPr id="23" name="Picture 1" descr="A computer screen with a page on it&#10;&#10;AI-generated content may be incorrect.">
            <a:extLst>
              <a:ext uri="{FF2B5EF4-FFF2-40B4-BE49-F238E27FC236}">
                <a16:creationId xmlns:a16="http://schemas.microsoft.com/office/drawing/2014/main" id="{4A5DAD71-97E3-104B-FAE9-D4440BC07A18}"/>
              </a:ext>
            </a:extLst>
          </p:cNvPr>
          <p:cNvPicPr>
            <a:picLocks noChangeAspect="1"/>
          </p:cNvPicPr>
          <p:nvPr/>
        </p:nvPicPr>
        <p:blipFill>
          <a:blip r:embed="rId3"/>
          <a:stretch>
            <a:fillRect/>
          </a:stretch>
        </p:blipFill>
        <p:spPr>
          <a:xfrm>
            <a:off x="423476" y="824770"/>
            <a:ext cx="704846" cy="704846"/>
          </a:xfrm>
          <a:prstGeom prst="rect">
            <a:avLst/>
          </a:prstGeom>
          <a:noFill/>
          <a:ln cap="flat">
            <a:noFill/>
          </a:ln>
        </p:spPr>
      </p:pic>
      <p:pic>
        <p:nvPicPr>
          <p:cNvPr id="24" name="Graphic 3" descr="Database with solid fill">
            <a:extLst>
              <a:ext uri="{FF2B5EF4-FFF2-40B4-BE49-F238E27FC236}">
                <a16:creationId xmlns:a16="http://schemas.microsoft.com/office/drawing/2014/main" id="{4A7F94DE-6382-2510-0B98-6CF6CC188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1958" y="815004"/>
            <a:ext cx="703027" cy="703027"/>
          </a:xfrm>
          <a:prstGeom prst="rect">
            <a:avLst/>
          </a:prstGeom>
          <a:noFill/>
          <a:ln cap="flat">
            <a:noFill/>
          </a:ln>
        </p:spPr>
      </p:pic>
    </p:spTree>
  </p:cSld>
  <p:clrMapOvr>
    <a:masterClrMapping/>
  </p:clrMapOvr>
</p:sld>
</file>

<file path=ppt/slides/slide15.xml><?xml version="1.0" encoding="utf-8"?>
<p:sld xmlns:a="http://purl.oclc.org/ooxml/drawingml/main" xmlns:r="http://purl.oclc.org/ooxml/officeDocument/relationships" xmlns:p="http://purl.oclc.org/ooxml/presentationml/main">
  <p:cSld name="Slide54">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08BE447A-DBCE-258C-031C-E91A17771DAD}"/>
              </a:ext>
            </a:extLst>
          </p:cNvPr>
          <p:cNvSpPr txBox="1">
            <a:spLocks noGrp="1"/>
          </p:cNvSpPr>
          <p:nvPr>
            <p:ph type="subTitle" idx="4294967295"/>
          </p:nvPr>
        </p:nvSpPr>
        <p:spPr>
          <a:xfrm>
            <a:off x="5424339" y="1103031"/>
            <a:ext cx="3384304" cy="572697"/>
          </a:xfrm>
        </p:spPr>
        <p:txBody>
          <a:bodyPr anchor="b"/>
          <a:lstStyle/>
          <a:p>
            <a:pPr marL="0" lvl="0" indent="0">
              <a:buNone/>
            </a:pPr>
            <a:r>
              <a:rPr lang="en-US" sz="1800" b="1">
                <a:latin typeface="Epilogue"/>
              </a:rPr>
              <a:t>Database (SQL Server)</a:t>
            </a:r>
          </a:p>
        </p:txBody>
      </p:sp>
      <p:sp>
        <p:nvSpPr>
          <p:cNvPr id="3" name="Google Shape;1110;p34">
            <a:extLst>
              <a:ext uri="{FF2B5EF4-FFF2-40B4-BE49-F238E27FC236}">
                <a16:creationId xmlns:a16="http://schemas.microsoft.com/office/drawing/2014/main" id="{1EF419C7-CD4F-FEE9-3589-78CBA662E72F}"/>
              </a:ext>
            </a:extLst>
          </p:cNvPr>
          <p:cNvSpPr txBox="1">
            <a:spLocks noGrp="1"/>
          </p:cNvSpPr>
          <p:nvPr>
            <p:ph type="title"/>
          </p:nvPr>
        </p:nvSpPr>
        <p:spPr>
          <a:xfrm>
            <a:off x="512484" y="121331"/>
            <a:ext cx="7704002" cy="572697"/>
          </a:xfrm>
        </p:spPr>
        <p:txBody>
          <a:bodyPr/>
          <a:lstStyle/>
          <a:p>
            <a:pPr lvl="0"/>
            <a:r>
              <a:rPr lang="en-US"/>
              <a:t>AI Service &amp; Data Storage</a:t>
            </a:r>
          </a:p>
        </p:txBody>
      </p:sp>
      <p:sp>
        <p:nvSpPr>
          <p:cNvPr id="4" name="Google Shape;1111;p34">
            <a:extLst>
              <a:ext uri="{FF2B5EF4-FFF2-40B4-BE49-F238E27FC236}">
                <a16:creationId xmlns:a16="http://schemas.microsoft.com/office/drawing/2014/main" id="{1F77D266-3FB9-C5F9-B018-183090CCE00D}"/>
              </a:ext>
            </a:extLst>
          </p:cNvPr>
          <p:cNvSpPr txBox="1">
            <a:spLocks noGrp="1"/>
          </p:cNvSpPr>
          <p:nvPr>
            <p:ph type="subTitle" idx="4294967295"/>
          </p:nvPr>
        </p:nvSpPr>
        <p:spPr>
          <a:xfrm>
            <a:off x="4914177" y="1653792"/>
            <a:ext cx="3856408" cy="2258833"/>
          </a:xfrm>
        </p:spPr>
        <p:txBody>
          <a:bodyPr/>
          <a:lstStyle/>
          <a:p>
            <a:pPr lvl="0">
              <a:buFont typeface="Arial"/>
              <a:buChar char="•"/>
            </a:pPr>
            <a:r>
              <a:rPr lang="en-US" sz="1500"/>
              <a:t>This is the system's persistent data store. It holds all   user  credentials, patient records, assistant permissions, and  saved   analysis   results.   It  is managed via the backend API using Entity Framework Core.</a:t>
            </a:r>
          </a:p>
          <a:p>
            <a:pPr lvl="0">
              <a:buFont typeface="Arial"/>
              <a:buChar char="•"/>
            </a:pPr>
            <a:r>
              <a:rPr lang="en-US" sz="1500" b="1"/>
              <a:t>Technologies:</a:t>
            </a:r>
            <a:r>
              <a:rPr lang="en-US" sz="1500"/>
              <a:t> </a:t>
            </a:r>
            <a:r>
              <a:rPr lang="en-US" sz="1500" b="1"/>
              <a:t>SQL Server, Entity Framework Core</a:t>
            </a:r>
            <a:r>
              <a:rPr lang="en-US" sz="1500"/>
              <a:t>.</a:t>
            </a:r>
          </a:p>
          <a:p>
            <a:pPr marL="285750" lvl="0" indent="-285750">
              <a:buFont typeface="Arial"/>
              <a:buChar char="•"/>
            </a:pPr>
            <a:endParaRPr lang="en-US"/>
          </a:p>
          <a:p>
            <a:pPr marL="0" lvl="0" indent="0">
              <a:buNone/>
            </a:pPr>
            <a:endParaRPr lang="en-US"/>
          </a:p>
        </p:txBody>
      </p:sp>
      <p:sp>
        <p:nvSpPr>
          <p:cNvPr id="5" name="Google Shape;1112;p34">
            <a:extLst>
              <a:ext uri="{FF2B5EF4-FFF2-40B4-BE49-F238E27FC236}">
                <a16:creationId xmlns:a16="http://schemas.microsoft.com/office/drawing/2014/main" id="{65FEE148-375A-EB06-F3B9-70E6F898A37E}"/>
              </a:ext>
            </a:extLst>
          </p:cNvPr>
          <p:cNvSpPr txBox="1">
            <a:spLocks noGrp="1"/>
          </p:cNvSpPr>
          <p:nvPr>
            <p:ph type="subTitle" idx="4294967295"/>
          </p:nvPr>
        </p:nvSpPr>
        <p:spPr>
          <a:xfrm>
            <a:off x="513664" y="1850068"/>
            <a:ext cx="3864693" cy="2348572"/>
          </a:xfrm>
        </p:spPr>
        <p:txBody>
          <a:bodyPr/>
          <a:lstStyle/>
          <a:p>
            <a:pPr lvl="0">
              <a:buFont typeface="Arial"/>
              <a:buChar char="•"/>
            </a:pPr>
            <a:r>
              <a:rPr lang="en-US" sz="1500"/>
              <a:t>This   operates   as     a      separate microservice,  decoupled  from the main backend. Its sole responsibility </a:t>
            </a:r>
          </a:p>
          <a:p>
            <a:pPr marL="152403" lvl="0" indent="0">
              <a:buNone/>
            </a:pPr>
            <a:r>
              <a:rPr lang="en-US" sz="1500"/>
              <a:t>      is  to  host  the  trained  AI   models,   </a:t>
            </a:r>
          </a:p>
          <a:p>
            <a:pPr marL="152403" lvl="0" indent="0">
              <a:buNone/>
            </a:pPr>
            <a:r>
              <a:rPr lang="en-US" sz="1500"/>
              <a:t>      receive an image, perform the two-            stage   analysis (detection  and    </a:t>
            </a:r>
          </a:p>
          <a:p>
            <a:pPr marL="152403" lvl="0" indent="0">
              <a:buNone/>
            </a:pPr>
            <a:r>
              <a:rPr lang="en-US" sz="1500"/>
              <a:t>      segmentation), and return the results</a:t>
            </a:r>
          </a:p>
          <a:p>
            <a:pPr marL="152403" lvl="0" indent="0">
              <a:buNone/>
            </a:pPr>
            <a:r>
              <a:rPr lang="en-US" sz="1500"/>
              <a:t>      in   a structured JSON format.</a:t>
            </a:r>
          </a:p>
          <a:p>
            <a:pPr lvl="0">
              <a:buFont typeface="Arial"/>
              <a:buChar char="•"/>
            </a:pPr>
            <a:r>
              <a:rPr lang="en-US" sz="1500" b="1"/>
              <a:t>Technologies:</a:t>
            </a:r>
            <a:r>
              <a:rPr lang="en-US" sz="1500"/>
              <a:t> Built with </a:t>
            </a:r>
            <a:r>
              <a:rPr lang="en-US" sz="1500" b="1"/>
              <a:t>Python, Flask, TensorFlow, and Keras</a:t>
            </a:r>
            <a:r>
              <a:rPr lang="en-US" sz="1500"/>
              <a:t>.</a:t>
            </a:r>
          </a:p>
          <a:p>
            <a:pPr marL="285750" lvl="0" indent="-285750">
              <a:buFont typeface="Arial"/>
              <a:buChar char="•"/>
            </a:pPr>
            <a:endParaRPr lang="en-US"/>
          </a:p>
        </p:txBody>
      </p:sp>
      <p:sp>
        <p:nvSpPr>
          <p:cNvPr id="6" name="Google Shape;1113;p34">
            <a:extLst>
              <a:ext uri="{FF2B5EF4-FFF2-40B4-BE49-F238E27FC236}">
                <a16:creationId xmlns:a16="http://schemas.microsoft.com/office/drawing/2014/main" id="{86F40304-9EE5-F7F9-E73D-5FE744519B45}"/>
              </a:ext>
            </a:extLst>
          </p:cNvPr>
          <p:cNvSpPr txBox="1">
            <a:spLocks noGrp="1"/>
          </p:cNvSpPr>
          <p:nvPr>
            <p:ph type="subTitle" idx="4294967295"/>
          </p:nvPr>
        </p:nvSpPr>
        <p:spPr>
          <a:xfrm>
            <a:off x="1116619" y="1132767"/>
            <a:ext cx="3384304" cy="572697"/>
          </a:xfrm>
        </p:spPr>
        <p:txBody>
          <a:bodyPr anchor="b"/>
          <a:lstStyle/>
          <a:p>
            <a:pPr marL="0" lvl="0" indent="0">
              <a:buNone/>
            </a:pPr>
            <a:r>
              <a:rPr lang="en-US" sz="1800" b="1">
                <a:latin typeface="Epilogue"/>
              </a:rPr>
              <a:t>AI Analysis Service (Python/Flask)</a:t>
            </a:r>
          </a:p>
        </p:txBody>
      </p:sp>
      <p:grpSp>
        <p:nvGrpSpPr>
          <p:cNvPr id="7" name="Google Shape;1114;p34">
            <a:extLst>
              <a:ext uri="{FF2B5EF4-FFF2-40B4-BE49-F238E27FC236}">
                <a16:creationId xmlns:a16="http://schemas.microsoft.com/office/drawing/2014/main" id="{31F6AEA1-79DE-11A1-F70E-D3F23BD3D892}"/>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A4B858DB-278B-D0DA-82AF-0028ADF8EA49}"/>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556064BE-B18C-D7A2-2FF1-CB83F9B1446D}"/>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39083D19-2860-CD8A-9D38-118A86FA8FAA}"/>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0FF67D33-6C77-7AE1-BFD7-4875F854BF4C}"/>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C20DEA27-D30B-B732-99CB-477157A764E4}"/>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57CA1540-1C3E-4E0C-601B-0A122FD40196}"/>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027A876A-DFFD-0B87-7513-97BB8E3334D6}"/>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C6B9078E-51E9-6245-00CA-06EB5784FB15}"/>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9F9092A6-1B05-341E-0A6B-32DC6795B3ED}"/>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2AA460D6-E1DF-14A0-B4D9-20782A7DAB31}"/>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135C1704-5005-3D3A-28B7-D4ECF9534383}"/>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EC3826F6-A953-C6B3-8B57-97AF65927ACE}"/>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83F04EAB-76BE-6CD6-C5C5-9F1716C3A351}"/>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3E681004-3933-83EC-FC4D-D07CE651C72F}"/>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87929164-7E91-D832-A40A-A09B0C57B0FA}"/>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pic>
        <p:nvPicPr>
          <p:cNvPr id="23" name="Picture 4" descr="A black and white logo&#10;&#10;AI-generated content may be incorrect.">
            <a:extLst>
              <a:ext uri="{FF2B5EF4-FFF2-40B4-BE49-F238E27FC236}">
                <a16:creationId xmlns:a16="http://schemas.microsoft.com/office/drawing/2014/main" id="{47022282-FCAA-FDD7-B31C-1AFEE947BAD2}"/>
              </a:ext>
            </a:extLst>
          </p:cNvPr>
          <p:cNvPicPr>
            <a:picLocks noChangeAspect="1"/>
          </p:cNvPicPr>
          <p:nvPr/>
        </p:nvPicPr>
        <p:blipFill>
          <a:blip r:embed="rId3"/>
          <a:stretch>
            <a:fillRect/>
          </a:stretch>
        </p:blipFill>
        <p:spPr>
          <a:xfrm>
            <a:off x="373413" y="962872"/>
            <a:ext cx="933446" cy="933446"/>
          </a:xfrm>
          <a:prstGeom prst="rect">
            <a:avLst/>
          </a:prstGeom>
          <a:noFill/>
          <a:ln cap="flat">
            <a:noFill/>
          </a:ln>
        </p:spPr>
      </p:pic>
      <p:pic>
        <p:nvPicPr>
          <p:cNvPr id="24" name="Picture 5" descr="A clock and a circular object&#10;&#10;AI-generated content may be incorrect.">
            <a:extLst>
              <a:ext uri="{FF2B5EF4-FFF2-40B4-BE49-F238E27FC236}">
                <a16:creationId xmlns:a16="http://schemas.microsoft.com/office/drawing/2014/main" id="{8551F932-58A9-BE04-E40B-DA987BF602C6}"/>
              </a:ext>
            </a:extLst>
          </p:cNvPr>
          <p:cNvPicPr>
            <a:picLocks noChangeAspect="1"/>
          </p:cNvPicPr>
          <p:nvPr/>
        </p:nvPicPr>
        <p:blipFill>
          <a:blip r:embed="rId4"/>
          <a:stretch>
            <a:fillRect/>
          </a:stretch>
        </p:blipFill>
        <p:spPr>
          <a:xfrm>
            <a:off x="4625949" y="988347"/>
            <a:ext cx="933446" cy="933446"/>
          </a:xfrm>
          <a:prstGeom prst="rect">
            <a:avLst/>
          </a:prstGeom>
          <a:noFill/>
          <a:ln cap="flat">
            <a:noFill/>
          </a:ln>
        </p:spPr>
      </p:pic>
    </p:spTree>
  </p:cSld>
  <p:clrMapOvr>
    <a:masterClrMapping/>
  </p:clrMapOvr>
</p:sld>
</file>

<file path=ppt/slides/slide16.xml><?xml version="1.0" encoding="utf-8"?>
<p:sld xmlns:a="http://purl.oclc.org/ooxml/drawingml/main" xmlns:r="http://purl.oclc.org/ooxml/officeDocument/relationships" xmlns:p="http://purl.oclc.org/ooxml/presentationml/main">
  <p:cSld name="Slide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7D36-D00A-7294-3BCD-1696779DDD8B}"/>
              </a:ext>
            </a:extLst>
          </p:cNvPr>
          <p:cNvSpPr txBox="1">
            <a:spLocks noGrp="1"/>
          </p:cNvSpPr>
          <p:nvPr>
            <p:ph type="title"/>
          </p:nvPr>
        </p:nvSpPr>
        <p:spPr>
          <a:xfrm>
            <a:off x="408096" y="146230"/>
            <a:ext cx="7704002" cy="572697"/>
          </a:xfrm>
        </p:spPr>
        <p:txBody>
          <a:bodyPr/>
          <a:lstStyle/>
          <a:p>
            <a:pPr lvl="0"/>
            <a:r>
              <a:rPr lang="en-US"/>
              <a:t>Database Schema</a:t>
            </a:r>
          </a:p>
        </p:txBody>
      </p:sp>
      <p:pic>
        <p:nvPicPr>
          <p:cNvPr id="3" name="Picture 3" descr="A diagram of a user">
            <a:extLst>
              <a:ext uri="{FF2B5EF4-FFF2-40B4-BE49-F238E27FC236}">
                <a16:creationId xmlns:a16="http://schemas.microsoft.com/office/drawing/2014/main" id="{E278500C-BF85-0064-7B1D-3E215736D1CB}"/>
              </a:ext>
            </a:extLst>
          </p:cNvPr>
          <p:cNvPicPr>
            <a:picLocks noChangeAspect="1"/>
          </p:cNvPicPr>
          <p:nvPr/>
        </p:nvPicPr>
        <p:blipFill>
          <a:blip r:embed="rId2"/>
          <a:stretch>
            <a:fillRect/>
          </a:stretch>
        </p:blipFill>
        <p:spPr>
          <a:xfrm>
            <a:off x="1004989" y="826224"/>
            <a:ext cx="6661916" cy="2999890"/>
          </a:xfrm>
          <a:prstGeom prst="rect">
            <a:avLst/>
          </a:prstGeom>
          <a:noFill/>
          <a:ln cap="flat">
            <a:noFill/>
          </a:ln>
        </p:spPr>
      </p:pic>
      <p:sp>
        <p:nvSpPr>
          <p:cNvPr id="4" name="TextBox 4">
            <a:extLst>
              <a:ext uri="{FF2B5EF4-FFF2-40B4-BE49-F238E27FC236}">
                <a16:creationId xmlns:a16="http://schemas.microsoft.com/office/drawing/2014/main" id="{B28140A6-4F13-437A-274E-DDD668DC5397}"/>
              </a:ext>
            </a:extLst>
          </p:cNvPr>
          <p:cNvSpPr txBox="1"/>
          <p:nvPr/>
        </p:nvSpPr>
        <p:spPr>
          <a:xfrm>
            <a:off x="629930" y="3826114"/>
            <a:ext cx="7460882"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This   diagram   shows the structure of our SQL  Server database. The key tables include </a:t>
            </a:r>
            <a:r>
              <a:rPr lang="en-US" sz="1400" b="0" i="0" u="none" strike="noStrike" kern="0" cap="none" spc="0" baseline="0%">
                <a:solidFill>
                  <a:srgbClr val="000000"/>
                </a:solidFill>
                <a:uFillTx/>
                <a:latin typeface="Consolas"/>
                <a:ea typeface="Arial"/>
                <a:cs typeface="Arial"/>
              </a:rPr>
              <a:t>Doctors</a:t>
            </a:r>
            <a:r>
              <a:rPr lang="en-US" sz="1400" b="0" i="0" u="none" strike="noStrike" kern="0" cap="none" spc="0" baseline="0%">
                <a:solidFill>
                  <a:srgbClr val="000000"/>
                </a:solidFill>
                <a:uFillTx/>
                <a:latin typeface="Arial"/>
                <a:ea typeface="Arial"/>
                <a:cs typeface="Arial"/>
              </a:rPr>
              <a:t>, </a:t>
            </a:r>
            <a:r>
              <a:rPr lang="en-US" sz="1400" b="0" i="0" u="none" strike="noStrike" kern="0" cap="none" spc="0" baseline="0%">
                <a:solidFill>
                  <a:srgbClr val="000000"/>
                </a:solidFill>
                <a:uFillTx/>
                <a:latin typeface="Consolas"/>
                <a:ea typeface="Arial"/>
                <a:cs typeface="Arial"/>
              </a:rPr>
              <a:t>Assistants</a:t>
            </a:r>
            <a:r>
              <a:rPr lang="en-US" sz="1400" b="0" i="0" u="none" strike="noStrike" kern="0" cap="none" spc="0" baseline="0%">
                <a:solidFill>
                  <a:srgbClr val="000000"/>
                </a:solidFill>
                <a:uFillTx/>
                <a:latin typeface="Arial"/>
                <a:ea typeface="Arial"/>
                <a:cs typeface="Arial"/>
              </a:rPr>
              <a:t>, and </a:t>
            </a:r>
            <a:r>
              <a:rPr lang="en-US" sz="1400" b="0" i="0" u="none" strike="noStrike" kern="0" cap="none" spc="0" baseline="0%">
                <a:solidFill>
                  <a:srgbClr val="000000"/>
                </a:solidFill>
                <a:uFillTx/>
                <a:latin typeface="Consolas"/>
                <a:ea typeface="Arial"/>
                <a:cs typeface="Arial"/>
              </a:rPr>
              <a:t>Patients</a:t>
            </a:r>
            <a:r>
              <a:rPr lang="en-US" sz="1400" b="0" i="0" u="none" strike="noStrike" kern="0" cap="none" spc="0" baseline="0%">
                <a:solidFill>
                  <a:srgbClr val="000000"/>
                </a:solidFill>
                <a:uFillTx/>
                <a:latin typeface="Arial"/>
                <a:ea typeface="Arial"/>
                <a:cs typeface="Arial"/>
              </a:rPr>
              <a:t>. As you can see from the relationships, one doctor can  have   many assistants and many patients. Each patient record can also be linked to multiple  analysis  results  over time, allowing  for a complete medical history to be stored within the system.</a:t>
            </a:r>
          </a:p>
        </p:txBody>
      </p:sp>
    </p:spTree>
  </p:cSld>
  <p:clrMapOvr>
    <a:masterClrMapping/>
  </p:clrMapOvr>
</p:sld>
</file>

<file path=ppt/slides/slide17.xml><?xml version="1.0" encoding="utf-8"?>
<p:sld xmlns:a="http://purl.oclc.org/ooxml/drawingml/main" xmlns:r="http://purl.oclc.org/ooxml/officeDocument/relationships" xmlns:p="http://purl.oclc.org/ooxml/presentationml/main">
  <p:cSld name="Slide5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3C26-A8B3-4CC9-E868-451CC547A6DD}"/>
              </a:ext>
            </a:extLst>
          </p:cNvPr>
          <p:cNvSpPr txBox="1">
            <a:spLocks noGrp="1"/>
          </p:cNvSpPr>
          <p:nvPr>
            <p:ph type="title"/>
          </p:nvPr>
        </p:nvSpPr>
        <p:spPr>
          <a:xfrm>
            <a:off x="-47146" y="260338"/>
            <a:ext cx="3882167" cy="491060"/>
          </a:xfrm>
        </p:spPr>
        <p:txBody>
          <a:bodyPr/>
          <a:lstStyle/>
          <a:p>
            <a:pPr lvl="0"/>
            <a:r>
              <a:rPr lang="en-US" sz="3000"/>
              <a:t>Technology Stack</a:t>
            </a:r>
          </a:p>
        </p:txBody>
      </p:sp>
      <p:sp>
        <p:nvSpPr>
          <p:cNvPr id="3" name="Subtitle 6">
            <a:extLst>
              <a:ext uri="{FF2B5EF4-FFF2-40B4-BE49-F238E27FC236}">
                <a16:creationId xmlns:a16="http://schemas.microsoft.com/office/drawing/2014/main" id="{298EEF7D-D1C0-57CD-B389-22B11AE32BF4}"/>
              </a:ext>
            </a:extLst>
          </p:cNvPr>
          <p:cNvSpPr txBox="1"/>
          <p:nvPr/>
        </p:nvSpPr>
        <p:spPr>
          <a:xfrm>
            <a:off x="1171657" y="1008811"/>
            <a:ext cx="1296893"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Backend</a:t>
            </a:r>
          </a:p>
        </p:txBody>
      </p:sp>
      <p:sp>
        <p:nvSpPr>
          <p:cNvPr id="4" name="Subtitle 9">
            <a:extLst>
              <a:ext uri="{FF2B5EF4-FFF2-40B4-BE49-F238E27FC236}">
                <a16:creationId xmlns:a16="http://schemas.microsoft.com/office/drawing/2014/main" id="{622608B7-3F9F-FCB9-69B9-7C162F6C95A8}"/>
              </a:ext>
            </a:extLst>
          </p:cNvPr>
          <p:cNvSpPr txBox="1"/>
          <p:nvPr/>
        </p:nvSpPr>
        <p:spPr>
          <a:xfrm>
            <a:off x="6027962" y="2562011"/>
            <a:ext cx="2395362"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Tools &amp; Platforms</a:t>
            </a:r>
          </a:p>
        </p:txBody>
      </p:sp>
      <p:pic>
        <p:nvPicPr>
          <p:cNvPr id="5" name="Picture 21" descr="File:.NET Core Logo.svg - Wikimedia Commons">
            <a:extLst>
              <a:ext uri="{FF2B5EF4-FFF2-40B4-BE49-F238E27FC236}">
                <a16:creationId xmlns:a16="http://schemas.microsoft.com/office/drawing/2014/main" id="{3184CDA0-ABF2-A0B6-D8A8-216FB76380DF}"/>
              </a:ext>
            </a:extLst>
          </p:cNvPr>
          <p:cNvPicPr>
            <a:picLocks noChangeAspect="1"/>
          </p:cNvPicPr>
          <p:nvPr/>
        </p:nvPicPr>
        <p:blipFill>
          <a:blip r:embed="rId2"/>
          <a:stretch>
            <a:fillRect/>
          </a:stretch>
        </p:blipFill>
        <p:spPr>
          <a:xfrm>
            <a:off x="1998631" y="1400037"/>
            <a:ext cx="736750" cy="775859"/>
          </a:xfrm>
          <a:prstGeom prst="rect">
            <a:avLst/>
          </a:prstGeom>
          <a:noFill/>
          <a:ln cap="flat">
            <a:noFill/>
          </a:ln>
        </p:spPr>
      </p:pic>
      <p:pic>
        <p:nvPicPr>
          <p:cNvPr id="6" name="Picture 23" descr="File:Csharp Logo.png - Wikimedia Commons">
            <a:extLst>
              <a:ext uri="{FF2B5EF4-FFF2-40B4-BE49-F238E27FC236}">
                <a16:creationId xmlns:a16="http://schemas.microsoft.com/office/drawing/2014/main" id="{5262B4E2-C368-FBE9-7ABF-12E969A63541}"/>
              </a:ext>
            </a:extLst>
          </p:cNvPr>
          <p:cNvPicPr>
            <a:picLocks noChangeAspect="1"/>
          </p:cNvPicPr>
          <p:nvPr/>
        </p:nvPicPr>
        <p:blipFill>
          <a:blip r:embed="rId3"/>
          <a:srcRect l="21.971%" t="20.234%" r="21.579%" b="21.108%"/>
          <a:stretch>
            <a:fillRect/>
          </a:stretch>
        </p:blipFill>
        <p:spPr>
          <a:xfrm>
            <a:off x="1171657" y="1396087"/>
            <a:ext cx="738496" cy="767391"/>
          </a:xfrm>
          <a:prstGeom prst="rect">
            <a:avLst/>
          </a:prstGeom>
          <a:noFill/>
          <a:ln cap="flat">
            <a:noFill/>
          </a:ln>
        </p:spPr>
      </p:pic>
      <p:pic>
        <p:nvPicPr>
          <p:cNvPr id="7" name="Graphic 25" descr="Microsoft Sql Server Logo Vector SVG Icon - SVG Repo">
            <a:extLst>
              <a:ext uri="{FF2B5EF4-FFF2-40B4-BE49-F238E27FC236}">
                <a16:creationId xmlns:a16="http://schemas.microsoft.com/office/drawing/2014/main" id="{46B40817-774E-7D4E-61B7-1B4817703B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600" y="1943100"/>
            <a:ext cx="1110346" cy="1088081"/>
          </a:xfrm>
          <a:prstGeom prst="rect">
            <a:avLst/>
          </a:prstGeom>
          <a:noFill/>
          <a:ln cap="flat">
            <a:noFill/>
          </a:ln>
        </p:spPr>
      </p:pic>
      <p:pic>
        <p:nvPicPr>
          <p:cNvPr id="8" name="Picture 27" descr="File:HTML5 logo and wordmark.svg - Wikipedia">
            <a:extLst>
              <a:ext uri="{FF2B5EF4-FFF2-40B4-BE49-F238E27FC236}">
                <a16:creationId xmlns:a16="http://schemas.microsoft.com/office/drawing/2014/main" id="{43DAF16C-523D-4BA3-BFFA-A9BA2A84B260}"/>
              </a:ext>
            </a:extLst>
          </p:cNvPr>
          <p:cNvPicPr>
            <a:picLocks noChangeAspect="1"/>
          </p:cNvPicPr>
          <p:nvPr/>
        </p:nvPicPr>
        <p:blipFill>
          <a:blip r:embed="rId6"/>
          <a:stretch>
            <a:fillRect/>
          </a:stretch>
        </p:blipFill>
        <p:spPr>
          <a:xfrm>
            <a:off x="7713329" y="1546122"/>
            <a:ext cx="943103" cy="950518"/>
          </a:xfrm>
          <a:prstGeom prst="rect">
            <a:avLst/>
          </a:prstGeom>
          <a:noFill/>
          <a:ln cap="flat">
            <a:noFill/>
          </a:ln>
        </p:spPr>
      </p:pic>
      <p:pic>
        <p:nvPicPr>
          <p:cNvPr id="9" name="Picture 29" descr="JavaScript Logo, symbol, meaning, history, PNG, brand">
            <a:extLst>
              <a:ext uri="{FF2B5EF4-FFF2-40B4-BE49-F238E27FC236}">
                <a16:creationId xmlns:a16="http://schemas.microsoft.com/office/drawing/2014/main" id="{3D11A60C-299B-B6E4-7747-C87FCB79D678}"/>
              </a:ext>
            </a:extLst>
          </p:cNvPr>
          <p:cNvPicPr>
            <a:picLocks noChangeAspect="1"/>
          </p:cNvPicPr>
          <p:nvPr/>
        </p:nvPicPr>
        <p:blipFill>
          <a:blip r:embed="rId7"/>
          <a:stretch>
            <a:fillRect/>
          </a:stretch>
        </p:blipFill>
        <p:spPr>
          <a:xfrm>
            <a:off x="6628412" y="1512865"/>
            <a:ext cx="1646989" cy="1031251"/>
          </a:xfrm>
          <a:prstGeom prst="rect">
            <a:avLst/>
          </a:prstGeom>
          <a:noFill/>
          <a:ln cap="flat">
            <a:noFill/>
          </a:ln>
        </p:spPr>
      </p:pic>
      <p:pic>
        <p:nvPicPr>
          <p:cNvPr id="10" name="Picture 31" descr="CSS3 Logo PNG Transparent &amp; SVG Vector - Freebie Supply">
            <a:extLst>
              <a:ext uri="{FF2B5EF4-FFF2-40B4-BE49-F238E27FC236}">
                <a16:creationId xmlns:a16="http://schemas.microsoft.com/office/drawing/2014/main" id="{FF12F1B1-1D2C-60F9-57B7-0E3C6EDA39E2}"/>
              </a:ext>
            </a:extLst>
          </p:cNvPr>
          <p:cNvPicPr>
            <a:picLocks noChangeAspect="1"/>
          </p:cNvPicPr>
          <p:nvPr/>
        </p:nvPicPr>
        <p:blipFill>
          <a:blip r:embed="rId8"/>
          <a:stretch>
            <a:fillRect/>
          </a:stretch>
        </p:blipFill>
        <p:spPr>
          <a:xfrm>
            <a:off x="6122721" y="1466212"/>
            <a:ext cx="1102921" cy="1133170"/>
          </a:xfrm>
          <a:prstGeom prst="rect">
            <a:avLst/>
          </a:prstGeom>
          <a:noFill/>
          <a:ln cap="flat">
            <a:noFill/>
          </a:ln>
        </p:spPr>
      </p:pic>
      <p:pic>
        <p:nvPicPr>
          <p:cNvPr id="11" name="Picture 33" descr="File:Python-logo-notext.svg - Wikipedia">
            <a:extLst>
              <a:ext uri="{FF2B5EF4-FFF2-40B4-BE49-F238E27FC236}">
                <a16:creationId xmlns:a16="http://schemas.microsoft.com/office/drawing/2014/main" id="{7E47E6C3-6BA4-1517-1C7D-98782C72006D}"/>
              </a:ext>
            </a:extLst>
          </p:cNvPr>
          <p:cNvPicPr>
            <a:picLocks noChangeAspect="1"/>
          </p:cNvPicPr>
          <p:nvPr/>
        </p:nvPicPr>
        <p:blipFill>
          <a:blip r:embed="rId9"/>
          <a:srcRect l="-4.596%" r="4.437%" b="15.986%"/>
          <a:stretch>
            <a:fillRect/>
          </a:stretch>
        </p:blipFill>
        <p:spPr>
          <a:xfrm>
            <a:off x="476576" y="3220974"/>
            <a:ext cx="1101705" cy="944209"/>
          </a:xfrm>
          <a:prstGeom prst="rect">
            <a:avLst/>
          </a:prstGeom>
          <a:noFill/>
          <a:ln cap="flat">
            <a:noFill/>
          </a:ln>
        </p:spPr>
      </p:pic>
      <p:pic>
        <p:nvPicPr>
          <p:cNvPr id="12" name="Picture 35" descr="File:Tensorflow logo.svg - Wikimedia Commons">
            <a:extLst>
              <a:ext uri="{FF2B5EF4-FFF2-40B4-BE49-F238E27FC236}">
                <a16:creationId xmlns:a16="http://schemas.microsoft.com/office/drawing/2014/main" id="{B539A6CC-0FAC-5F07-C854-9CA27BF328B6}"/>
              </a:ext>
            </a:extLst>
          </p:cNvPr>
          <p:cNvPicPr>
            <a:picLocks noChangeAspect="1"/>
          </p:cNvPicPr>
          <p:nvPr/>
        </p:nvPicPr>
        <p:blipFill>
          <a:blip r:embed="rId10"/>
          <a:stretch>
            <a:fillRect/>
          </a:stretch>
        </p:blipFill>
        <p:spPr>
          <a:xfrm>
            <a:off x="1560195" y="3251615"/>
            <a:ext cx="1168493" cy="1254328"/>
          </a:xfrm>
          <a:prstGeom prst="rect">
            <a:avLst/>
          </a:prstGeom>
          <a:noFill/>
          <a:ln cap="flat">
            <a:noFill/>
          </a:ln>
        </p:spPr>
      </p:pic>
      <p:pic>
        <p:nvPicPr>
          <p:cNvPr id="13" name="Picture 37" descr="File:Keras logo.svg - Wikipedia">
            <a:extLst>
              <a:ext uri="{FF2B5EF4-FFF2-40B4-BE49-F238E27FC236}">
                <a16:creationId xmlns:a16="http://schemas.microsoft.com/office/drawing/2014/main" id="{0831C75A-0303-7836-CB9B-DED23580C25E}"/>
              </a:ext>
            </a:extLst>
          </p:cNvPr>
          <p:cNvPicPr>
            <a:picLocks noChangeAspect="1"/>
          </p:cNvPicPr>
          <p:nvPr/>
        </p:nvPicPr>
        <p:blipFill>
          <a:blip r:embed="rId11"/>
          <a:stretch>
            <a:fillRect/>
          </a:stretch>
        </p:blipFill>
        <p:spPr>
          <a:xfrm>
            <a:off x="612483" y="4209102"/>
            <a:ext cx="764474" cy="764474"/>
          </a:xfrm>
          <a:prstGeom prst="rect">
            <a:avLst/>
          </a:prstGeom>
          <a:noFill/>
          <a:ln cap="flat">
            <a:noFill/>
          </a:ln>
        </p:spPr>
      </p:pic>
      <p:pic>
        <p:nvPicPr>
          <p:cNvPr id="14" name="Picture 39" descr="Flask&quot; Icon - Download for free – Iconduck">
            <a:extLst>
              <a:ext uri="{FF2B5EF4-FFF2-40B4-BE49-F238E27FC236}">
                <a16:creationId xmlns:a16="http://schemas.microsoft.com/office/drawing/2014/main" id="{3F51DA7A-B180-C3AF-8267-2D08AFCF4DE6}"/>
              </a:ext>
            </a:extLst>
          </p:cNvPr>
          <p:cNvPicPr>
            <a:picLocks noChangeAspect="1"/>
          </p:cNvPicPr>
          <p:nvPr/>
        </p:nvPicPr>
        <p:blipFill>
          <a:blip r:embed="rId12"/>
          <a:stretch>
            <a:fillRect/>
          </a:stretch>
        </p:blipFill>
        <p:spPr>
          <a:xfrm>
            <a:off x="2273783" y="4146611"/>
            <a:ext cx="889464" cy="889464"/>
          </a:xfrm>
          <a:prstGeom prst="rect">
            <a:avLst/>
          </a:prstGeom>
          <a:noFill/>
          <a:ln cap="flat">
            <a:noFill/>
          </a:ln>
        </p:spPr>
      </p:pic>
      <p:pic>
        <p:nvPicPr>
          <p:cNvPr id="15" name="Picture 41" descr="Visual Studio logo and symbol, meaning, history, PNG">
            <a:extLst>
              <a:ext uri="{FF2B5EF4-FFF2-40B4-BE49-F238E27FC236}">
                <a16:creationId xmlns:a16="http://schemas.microsoft.com/office/drawing/2014/main" id="{033D8451-054F-8668-F108-4C8D02427AAA}"/>
              </a:ext>
            </a:extLst>
          </p:cNvPr>
          <p:cNvPicPr>
            <a:picLocks noChangeAspect="1"/>
          </p:cNvPicPr>
          <p:nvPr/>
        </p:nvPicPr>
        <p:blipFill>
          <a:blip r:embed="rId13"/>
          <a:stretch>
            <a:fillRect/>
          </a:stretch>
        </p:blipFill>
        <p:spPr>
          <a:xfrm>
            <a:off x="6852202" y="3091924"/>
            <a:ext cx="1199409" cy="704353"/>
          </a:xfrm>
          <a:prstGeom prst="rect">
            <a:avLst/>
          </a:prstGeom>
          <a:noFill/>
          <a:ln cap="flat">
            <a:noFill/>
          </a:ln>
        </p:spPr>
      </p:pic>
      <p:pic>
        <p:nvPicPr>
          <p:cNvPr id="16" name="Graphic 43" descr="Visual Studio Code Vector Logo - Download Free SVG Icon | Worldvectorlogo">
            <a:extLst>
              <a:ext uri="{FF2B5EF4-FFF2-40B4-BE49-F238E27FC236}">
                <a16:creationId xmlns:a16="http://schemas.microsoft.com/office/drawing/2014/main" id="{6AD50E7B-177C-BD68-5615-ACA20665129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81864" y="3966328"/>
            <a:ext cx="743443" cy="759518"/>
          </a:xfrm>
          <a:prstGeom prst="rect">
            <a:avLst/>
          </a:prstGeom>
          <a:noFill/>
          <a:ln cap="flat">
            <a:noFill/>
          </a:ln>
        </p:spPr>
      </p:pic>
      <p:pic>
        <p:nvPicPr>
          <p:cNvPr id="17" name="Graphic 45" descr="Postman Icon Vector SVG Icon - SVG Repo">
            <a:extLst>
              <a:ext uri="{FF2B5EF4-FFF2-40B4-BE49-F238E27FC236}">
                <a16:creationId xmlns:a16="http://schemas.microsoft.com/office/drawing/2014/main" id="{DED45AB9-7300-3924-2B9A-51DC329898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80761" y="3811575"/>
            <a:ext cx="861657" cy="829415"/>
          </a:xfrm>
          <a:prstGeom prst="rect">
            <a:avLst/>
          </a:prstGeom>
          <a:noFill/>
          <a:ln cap="flat">
            <a:noFill/>
          </a:ln>
        </p:spPr>
      </p:pic>
      <p:pic>
        <p:nvPicPr>
          <p:cNvPr id="18" name="Picture 47" descr="ملف:Figma-logo.svg - ويكيبيديا">
            <a:extLst>
              <a:ext uri="{FF2B5EF4-FFF2-40B4-BE49-F238E27FC236}">
                <a16:creationId xmlns:a16="http://schemas.microsoft.com/office/drawing/2014/main" id="{6501DBFB-43BD-B55E-57C6-86AA31AFC455}"/>
              </a:ext>
            </a:extLst>
          </p:cNvPr>
          <p:cNvPicPr>
            <a:picLocks noChangeAspect="1"/>
          </p:cNvPicPr>
          <p:nvPr/>
        </p:nvPicPr>
        <p:blipFill>
          <a:blip r:embed="rId18"/>
          <a:stretch>
            <a:fillRect/>
          </a:stretch>
        </p:blipFill>
        <p:spPr>
          <a:xfrm>
            <a:off x="7876568" y="3091924"/>
            <a:ext cx="648739" cy="848928"/>
          </a:xfrm>
          <a:prstGeom prst="rect">
            <a:avLst/>
          </a:prstGeom>
          <a:noFill/>
          <a:ln cap="flat">
            <a:noFill/>
          </a:ln>
        </p:spPr>
      </p:pic>
      <p:pic>
        <p:nvPicPr>
          <p:cNvPr id="19" name="Graphic 49" descr="File:Octicons-mark-github.svg - Wikimedia Commons">
            <a:extLst>
              <a:ext uri="{FF2B5EF4-FFF2-40B4-BE49-F238E27FC236}">
                <a16:creationId xmlns:a16="http://schemas.microsoft.com/office/drawing/2014/main" id="{90E16F78-866E-5184-17DE-49C7AF3F2A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79177" y="3713917"/>
            <a:ext cx="857990" cy="902521"/>
          </a:xfrm>
          <a:prstGeom prst="rect">
            <a:avLst/>
          </a:prstGeom>
          <a:noFill/>
          <a:ln cap="flat">
            <a:noFill/>
          </a:ln>
        </p:spPr>
      </p:pic>
      <p:pic>
        <p:nvPicPr>
          <p:cNvPr id="20" name="Picture 51" descr="ملف:Kaggle logo.png - ويكيبيديا">
            <a:extLst>
              <a:ext uri="{FF2B5EF4-FFF2-40B4-BE49-F238E27FC236}">
                <a16:creationId xmlns:a16="http://schemas.microsoft.com/office/drawing/2014/main" id="{6DA3F87D-E23D-8262-D072-0CA2B509829D}"/>
              </a:ext>
            </a:extLst>
          </p:cNvPr>
          <p:cNvPicPr>
            <a:picLocks noChangeAspect="1"/>
          </p:cNvPicPr>
          <p:nvPr/>
        </p:nvPicPr>
        <p:blipFill>
          <a:blip r:embed="rId21"/>
          <a:stretch>
            <a:fillRect/>
          </a:stretch>
        </p:blipFill>
        <p:spPr>
          <a:xfrm>
            <a:off x="7010183" y="4591339"/>
            <a:ext cx="1143402" cy="372215"/>
          </a:xfrm>
          <a:prstGeom prst="rect">
            <a:avLst/>
          </a:prstGeom>
          <a:noFill/>
          <a:ln cap="flat">
            <a:noFill/>
          </a:ln>
        </p:spPr>
      </p:pic>
      <p:sp>
        <p:nvSpPr>
          <p:cNvPr id="21" name="Subtitle 6">
            <a:extLst>
              <a:ext uri="{FF2B5EF4-FFF2-40B4-BE49-F238E27FC236}">
                <a16:creationId xmlns:a16="http://schemas.microsoft.com/office/drawing/2014/main" id="{BD82AF92-1635-A5B0-AC6B-E7E808287DBE}"/>
              </a:ext>
            </a:extLst>
          </p:cNvPr>
          <p:cNvSpPr txBox="1"/>
          <p:nvPr/>
        </p:nvSpPr>
        <p:spPr>
          <a:xfrm>
            <a:off x="618692" y="2865199"/>
            <a:ext cx="2395362" cy="31185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AI &amp; Data Science</a:t>
            </a:r>
            <a:endParaRPr lang="en-US" sz="1400" b="1" i="0" u="none" strike="noStrike" kern="0" cap="none" spc="0" baseline="0%">
              <a:solidFill>
                <a:srgbClr val="000000"/>
              </a:solidFill>
              <a:uFillTx/>
              <a:latin typeface="Arial"/>
              <a:ea typeface="Arial"/>
              <a:cs typeface="Arial"/>
            </a:endParaRPr>
          </a:p>
        </p:txBody>
      </p:sp>
      <p:sp>
        <p:nvSpPr>
          <p:cNvPr id="22" name="Subtitle 6">
            <a:extLst>
              <a:ext uri="{FF2B5EF4-FFF2-40B4-BE49-F238E27FC236}">
                <a16:creationId xmlns:a16="http://schemas.microsoft.com/office/drawing/2014/main" id="{A8547AA8-F74A-8FCA-2112-51A2C12EAFC3}"/>
              </a:ext>
            </a:extLst>
          </p:cNvPr>
          <p:cNvSpPr txBox="1"/>
          <p:nvPr/>
        </p:nvSpPr>
        <p:spPr>
          <a:xfrm>
            <a:off x="6628412" y="1110099"/>
            <a:ext cx="1296893" cy="348962"/>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Frontend</a:t>
            </a:r>
          </a:p>
        </p:txBody>
      </p:sp>
      <p:pic>
        <p:nvPicPr>
          <p:cNvPr id="23" name="Picture 54" descr="File:Jupyter logo.svg - Wikipedia">
            <a:extLst>
              <a:ext uri="{FF2B5EF4-FFF2-40B4-BE49-F238E27FC236}">
                <a16:creationId xmlns:a16="http://schemas.microsoft.com/office/drawing/2014/main" id="{786CF245-9BAE-9D07-610E-A8D4320709AB}"/>
              </a:ext>
            </a:extLst>
          </p:cNvPr>
          <p:cNvPicPr>
            <a:picLocks noChangeAspect="1"/>
          </p:cNvPicPr>
          <p:nvPr/>
        </p:nvPicPr>
        <p:blipFill>
          <a:blip r:embed="rId22"/>
          <a:stretch>
            <a:fillRect/>
          </a:stretch>
        </p:blipFill>
        <p:spPr>
          <a:xfrm>
            <a:off x="6129945" y="2987271"/>
            <a:ext cx="638424" cy="769851"/>
          </a:xfrm>
          <a:prstGeom prst="rect">
            <a:avLst/>
          </a:prstGeom>
          <a:noFill/>
          <a:ln cap="flat">
            <a:noFill/>
          </a:ln>
        </p:spPr>
      </p:pic>
    </p:spTree>
  </p:cSld>
  <p:clrMapOvr>
    <a:masterClrMapping/>
  </p:clrMapOvr>
</p:sld>
</file>

<file path=ppt/slides/slide18.xml><?xml version="1.0" encoding="utf-8"?>
<p:sld xmlns:a="http://purl.oclc.org/ooxml/drawingml/main" xmlns:r="http://purl.oclc.org/ooxml/officeDocument/relationships" xmlns:p="http://purl.oclc.org/ooxml/presentationml/main">
  <p:cSld name="Slide83">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5944C59E-DCD9-B2C6-70AD-644A1BCFF68B}"/>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0D155415-6EEF-C89A-DCA2-580B26A53FC9}"/>
              </a:ext>
            </a:extLst>
          </p:cNvPr>
          <p:cNvSpPr txBox="1">
            <a:spLocks noGrp="1"/>
          </p:cNvSpPr>
          <p:nvPr>
            <p:ph type="title"/>
          </p:nvPr>
        </p:nvSpPr>
        <p:spPr>
          <a:xfrm>
            <a:off x="4047170" y="2571978"/>
            <a:ext cx="4955097" cy="1465252"/>
          </a:xfrm>
        </p:spPr>
        <p:txBody>
          <a:bodyPr anchorCtr="1"/>
          <a:lstStyle/>
          <a:p>
            <a:pPr lvl="0" algn="ctr"/>
            <a:r>
              <a:rPr lang="en-US" b="0"/>
              <a:t>Implementation &amp; Results</a:t>
            </a:r>
            <a:endParaRPr lang="en-US"/>
          </a:p>
        </p:txBody>
      </p:sp>
      <p:sp>
        <p:nvSpPr>
          <p:cNvPr id="4" name="Google Shape;1020;p32">
            <a:extLst>
              <a:ext uri="{FF2B5EF4-FFF2-40B4-BE49-F238E27FC236}">
                <a16:creationId xmlns:a16="http://schemas.microsoft.com/office/drawing/2014/main" id="{EB6C3D47-7E15-591A-329C-85732C7D43EB}"/>
              </a:ext>
            </a:extLst>
          </p:cNvPr>
          <p:cNvSpPr txBox="1">
            <a:spLocks noGrp="1"/>
          </p:cNvSpPr>
          <p:nvPr>
            <p:ph type="title" idx="4294967295"/>
          </p:nvPr>
        </p:nvSpPr>
        <p:spPr>
          <a:xfrm>
            <a:off x="5795211" y="1741986"/>
            <a:ext cx="1235701" cy="841796"/>
          </a:xfrm>
        </p:spPr>
        <p:txBody>
          <a:bodyPr anchor="b" anchorCtr="1"/>
          <a:lstStyle/>
          <a:p>
            <a:pPr lvl="0" algn="ctr"/>
            <a:r>
              <a:rPr lang="en-US" sz="6000" b="0"/>
              <a:t>04</a:t>
            </a:r>
            <a:endParaRPr lang="en-US" sz="6000"/>
          </a:p>
        </p:txBody>
      </p:sp>
      <p:pic>
        <p:nvPicPr>
          <p:cNvPr id="5" name="Google Shape;1021;p32" descr="A screens with graphs and diagrams&#10;&#10;AI-generated content may be incorrect.">
            <a:extLst>
              <a:ext uri="{FF2B5EF4-FFF2-40B4-BE49-F238E27FC236}">
                <a16:creationId xmlns:a16="http://schemas.microsoft.com/office/drawing/2014/main" id="{1E2A34A8-F996-F0A8-22B7-D02BA755A239}"/>
              </a:ext>
            </a:extLst>
          </p:cNvPr>
          <p:cNvPicPr>
            <a:picLocks noGrp="1" noChangeAspect="1"/>
          </p:cNvPicPr>
          <p:nvPr>
            <p:ph type="pic" idx="4294967295"/>
          </p:nvPr>
        </p:nvPicPr>
        <p:blipFill>
          <a:blip r:embed="rId3"/>
          <a:srcRect/>
          <a:stretch>
            <a:fillRect/>
          </a:stretch>
        </p:blipFill>
        <p:spPr>
          <a:xfrm>
            <a:off x="484622" y="1076550"/>
            <a:ext cx="2990398" cy="2990398"/>
          </a:xfrm>
        </p:spPr>
      </p:pic>
      <p:grpSp>
        <p:nvGrpSpPr>
          <p:cNvPr id="6" name="Google Shape;1022;p32">
            <a:extLst>
              <a:ext uri="{FF2B5EF4-FFF2-40B4-BE49-F238E27FC236}">
                <a16:creationId xmlns:a16="http://schemas.microsoft.com/office/drawing/2014/main" id="{A05EA6E7-E1AE-7D29-CA94-DB85EA235059}"/>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57F824E7-66F6-C260-0A6E-E4B3363CCC40}"/>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31A68E96-BEB4-C463-B181-DF7600C65977}"/>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38C920BA-4950-3813-AA07-6A339C811265}"/>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C5120E65-2098-5F2C-9B8C-639588027312}"/>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21F88307-5439-F359-5903-FD90668245AF}"/>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CA74C321-1D7F-73F6-8568-53973383CBFE}"/>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65086B0E-14CF-5A08-FE24-45F90AC7D7F1}"/>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C47FB6F8-C132-F4FF-00CD-0C87586B9286}"/>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55F9F4D0-A367-9E58-0B9F-52D74200A202}"/>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F66DF1BA-2C8F-8CFD-DC03-9330040EC474}"/>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0CBC9AB9-8937-59F7-E46B-A09FE35693A3}"/>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DF718116-A122-5BC9-549D-1AEE1B89C1D4}"/>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99661F77-77AD-67C4-892C-A1A7695296A5}"/>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2841BB94-4101-0554-5A9A-4B0D00F6122E}"/>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6BC98C7D-FBFD-CCC0-CC5D-B02066BCB7B5}"/>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C89332E2-C573-C134-1414-C73A55CCACA4}"/>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7898027C-6B4C-C24B-FF98-F2258DF5B534}"/>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D4AF00BB-9C33-BE80-4F65-F20FD41BFAA7}"/>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1EE40B3E-9234-3D71-DCD5-32DC19ED7780}"/>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5953D608-4B7E-4E54-B6AD-00594EA0EA15}"/>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B333FD33-F9BA-01D3-5576-CFAED6E4CB11}"/>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39A2FB83-279E-656E-3E99-6E9FC32C0669}"/>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B32305B1-7AF9-EAD6-DE5D-A7B9913BF0A5}"/>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B702E8B8-70CA-C0F5-FCC4-6D7BF6485CF4}"/>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4BFBB2D9-4158-DE3C-F5E4-7F97B9DEDA44}"/>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FDFC5B47-3C38-2D1A-4159-7C256FC42A27}"/>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9E5730BA-7A83-C3CB-C358-75AE1DC15F85}"/>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6844DDFB-0DB6-CA77-75F1-64A1D0229251}"/>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DD74B7D9-1FC2-D557-1F7B-C129CAA1BABE}"/>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FF95D1F7-2851-BB56-D81C-E3663C722E6B}"/>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37D7BEA4-E64B-F9BF-6765-5E0492842499}"/>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5D9D62F4-1307-0F19-7B9E-FA2B5D46E639}"/>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20AA487A-52FD-5B1A-EC2A-BB556C72D490}"/>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13182B43-9F6A-239E-92FD-05AD1FB14F17}"/>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6B37B6DC-B2AE-0635-0F53-2B74A22063B2}"/>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073336E5-79E0-7B31-3E10-BB1BF73F5698}"/>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BD1076F1-E5B2-175A-4880-BF2719E209B3}"/>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E5A545C8-3CF7-E624-FA6D-C867CD729741}"/>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2BF48A42-0F75-101F-C48E-A33AEF0F68CB}"/>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5A158D9B-84A5-D71B-E67B-8B2371B5774D}"/>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CBE1B308-092C-883B-D3A4-AFB4628139D4}"/>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89F1D534-4A31-2F9E-4D9D-D6CA61E72447}"/>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7A2C7255-C144-6EBC-DE38-B4AD7B8E2155}"/>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15837820-40C5-3921-E588-BEC70057C32E}"/>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DFD3289A-D6F2-1C58-99DF-51D4AC03761A}"/>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F5E54D57-8D2B-31A9-585B-7B8D8791FAA3}"/>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8A36E9CB-2773-DF2A-AF5B-F72C93C6AC29}"/>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35C7B85E-2CA1-8529-DF71-B232422F6403}"/>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6718266B-2EF7-F8A2-3928-93472FEC042C}"/>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50032434-1698-03E4-367E-A7A3A19E6894}"/>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ED859D9B-2F0D-B3D7-D693-C2092CA47759}"/>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1B4DAC74-45DC-4D7E-FDB2-21B4DCEE6DB2}"/>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1629AB60-CFBF-A4BF-960B-30C1FB719531}"/>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CF350FAF-EDFA-D751-47C4-37A410563217}"/>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E3F31937-EAA1-88BE-2926-B774E9249F50}"/>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77A89426-43ED-9D23-F64E-E78EC9D65D3D}"/>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4E147564-30A6-1685-2A73-493A43771D8E}"/>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EEBE7BEE-B3F3-F401-1C1B-1D9806CB759D}"/>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010D7EE3-0241-3F60-F010-DE4C61A4CADD}"/>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2C363DB3-57E8-ED7F-C665-055D1F575E8F}"/>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F4A53E04-8669-344B-2030-DB191C253806}"/>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4F92A5B2-168E-B901-FF26-73F1705B6016}"/>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0199982A-53CE-0A34-1380-7EB4C5D758AD}"/>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39C876A8-F51F-70B3-43D1-7F8C811663C9}"/>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3E57B785-7736-3537-6C61-D1F40A3EC5FD}"/>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EE397591-CE53-DBDE-C753-DC7BA7C15DD9}"/>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35F06B64-89FA-18CE-C0F0-7D1D4DEA452F}"/>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D4658C64-4437-2520-CD07-75ECDA0D2528}"/>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CDF4AD96-68E7-5EDF-DC78-9DD8FE721DD7}"/>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A50EC4EA-37E8-6782-B81A-F7AAF3EE9B81}"/>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926A505B-46D6-DD6A-DC74-E9A780B1188D}"/>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E1428051-BA1F-9721-E31A-16C5C0A2F5C2}"/>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3DD0BC2F-34A1-9EFA-BA60-4E0B2EF78F31}"/>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44F638EA-1F00-E2FC-77E5-91AE3949CD80}"/>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60BA3859-2417-460C-15AD-F48FC8F4C1B3}"/>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837A2BF3-2049-32D8-1F8A-5365EC43B314}"/>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19.xml><?xml version="1.0" encoding="utf-8"?>
<p:sld xmlns:a="http://purl.oclc.org/ooxml/drawingml/main" xmlns:r="http://purl.oclc.org/ooxml/officeDocument/relationships" xmlns:p="http://purl.oclc.org/ooxml/presentationml/main">
  <p:cSld name="Slide5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2CA3-D3F4-0878-2713-80DF43333E62}"/>
              </a:ext>
            </a:extLst>
          </p:cNvPr>
          <p:cNvSpPr txBox="1">
            <a:spLocks noGrp="1"/>
          </p:cNvSpPr>
          <p:nvPr>
            <p:ph type="title"/>
          </p:nvPr>
        </p:nvSpPr>
        <p:spPr>
          <a:xfrm>
            <a:off x="447141" y="156344"/>
            <a:ext cx="7704002" cy="572697"/>
          </a:xfrm>
        </p:spPr>
        <p:txBody>
          <a:bodyPr/>
          <a:lstStyle/>
          <a:p>
            <a:pPr lvl="0"/>
            <a:r>
              <a:rPr lang="en-US"/>
              <a:t>Core System Workflow: MRI Analysis</a:t>
            </a:r>
          </a:p>
        </p:txBody>
      </p:sp>
      <p:pic>
        <p:nvPicPr>
          <p:cNvPr id="3" name="Picture 7" descr="A diagram of a medical image processing workflow">
            <a:extLst>
              <a:ext uri="{FF2B5EF4-FFF2-40B4-BE49-F238E27FC236}">
                <a16:creationId xmlns:a16="http://schemas.microsoft.com/office/drawing/2014/main" id="{43DE40DF-78C6-2411-3BCA-674DB2641780}"/>
              </a:ext>
            </a:extLst>
          </p:cNvPr>
          <p:cNvPicPr>
            <a:picLocks noChangeAspect="1"/>
          </p:cNvPicPr>
          <p:nvPr/>
        </p:nvPicPr>
        <p:blipFill>
          <a:blip r:embed="rId2"/>
          <a:srcRect l="0.069%" t="10.39%" r="-0.151%" b="12.825%"/>
          <a:stretch>
            <a:fillRect/>
          </a:stretch>
        </p:blipFill>
        <p:spPr>
          <a:xfrm>
            <a:off x="116979" y="1085484"/>
            <a:ext cx="9151525" cy="3253298"/>
          </a:xfrm>
          <a:prstGeom prst="rect">
            <a:avLst/>
          </a:prstGeom>
          <a:noFill/>
          <a:ln cap="flat">
            <a:noFill/>
          </a:ln>
        </p:spPr>
      </p:pic>
    </p:spTree>
  </p:cSld>
  <p:clrMapOvr>
    <a:masterClrMapping/>
  </p:clrMapOvr>
</p:sld>
</file>

<file path=ppt/slides/slide2.xml><?xml version="1.0" encoding="utf-8"?>
<p:sld xmlns:a="http://purl.oclc.org/ooxml/drawingml/main" xmlns:r="http://purl.oclc.org/ooxml/officeDocument/relationships" xmlns:p="http://purl.oclc.org/ooxml/presentationml/main">
  <p:cSld name="Slide42">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E21D6BB6-2CBD-A858-5FCD-D7EFE1D4E6A8}"/>
              </a:ext>
            </a:extLst>
          </p:cNvPr>
          <p:cNvSpPr txBox="1"/>
          <p:nvPr/>
        </p:nvSpPr>
        <p:spPr>
          <a:xfrm>
            <a:off x="3230858" y="15947"/>
            <a:ext cx="2683910"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42444F"/>
                </a:solidFill>
                <a:uFillTx/>
                <a:latin typeface="Arial"/>
                <a:ea typeface="Arial"/>
                <a:cs typeface="Arial"/>
              </a:rPr>
              <a:t>Our</a:t>
            </a:r>
            <a:r>
              <a:rPr lang="en-US" sz="2800" b="1" i="0" u="none" strike="noStrike" kern="0" cap="none" spc="0" baseline="0%">
                <a:solidFill>
                  <a:srgbClr val="B7BAC3"/>
                </a:solidFill>
                <a:uFillTx/>
                <a:latin typeface="Arial"/>
                <a:ea typeface="Arial"/>
                <a:cs typeface="Arial"/>
              </a:rPr>
              <a:t> </a:t>
            </a:r>
            <a:r>
              <a:rPr lang="en-US" sz="2800" b="1" i="0" u="none" strike="noStrike" kern="0" cap="none" spc="0" baseline="0%">
                <a:solidFill>
                  <a:srgbClr val="F8B85E"/>
                </a:solidFill>
                <a:uFillTx/>
                <a:latin typeface="Arial"/>
                <a:ea typeface="Arial"/>
                <a:cs typeface="Arial"/>
              </a:rPr>
              <a:t>T</a:t>
            </a:r>
            <a:r>
              <a:rPr lang="en-US" sz="2800" b="1" i="0" u="none" strike="noStrike" kern="0" cap="none" spc="0" baseline="0%">
                <a:solidFill>
                  <a:srgbClr val="B7BAC3"/>
                </a:solidFill>
                <a:uFillTx/>
                <a:latin typeface="Arial"/>
                <a:ea typeface="Arial"/>
                <a:cs typeface="Arial"/>
              </a:rPr>
              <a:t>eam</a:t>
            </a:r>
            <a:endParaRPr lang="en-US" sz="2800" b="0" i="0" u="none" strike="noStrike" kern="0" cap="none" spc="0" baseline="0%">
              <a:solidFill>
                <a:srgbClr val="B7BAC3"/>
              </a:solidFill>
              <a:uFillTx/>
              <a:latin typeface="Arial"/>
              <a:ea typeface="Arial"/>
              <a:cs typeface="Arial"/>
            </a:endParaRPr>
          </a:p>
        </p:txBody>
      </p:sp>
      <p:pic>
        <p:nvPicPr>
          <p:cNvPr id="3" name="Picture 1" descr="A person in a black coat and purple and blue scarf standing in front of trees&#10;&#10;AI-generated content may be incorrect.">
            <a:extLst>
              <a:ext uri="{FF2B5EF4-FFF2-40B4-BE49-F238E27FC236}">
                <a16:creationId xmlns:a16="http://schemas.microsoft.com/office/drawing/2014/main" id="{939B1937-3FD6-6A46-62CA-CC1B9D07CFC8}"/>
              </a:ext>
            </a:extLst>
          </p:cNvPr>
          <p:cNvPicPr>
            <a:picLocks noChangeAspect="1"/>
          </p:cNvPicPr>
          <p:nvPr/>
        </p:nvPicPr>
        <p:blipFill>
          <a:blip r:embed="rId2"/>
          <a:stretch>
            <a:fillRect/>
          </a:stretch>
        </p:blipFill>
        <p:spPr>
          <a:xfrm>
            <a:off x="878829" y="800310"/>
            <a:ext cx="1347715" cy="1239396"/>
          </a:xfrm>
          <a:prstGeom prst="rect">
            <a:avLst/>
          </a:prstGeom>
          <a:noFill/>
          <a:ln cap="flat">
            <a:noFill/>
          </a:ln>
        </p:spPr>
      </p:pic>
      <p:pic>
        <p:nvPicPr>
          <p:cNvPr id="4" name="Picture 2" descr="A person in a suit in a city street&#10;&#10;AI-generated content may be incorrect.">
            <a:extLst>
              <a:ext uri="{FF2B5EF4-FFF2-40B4-BE49-F238E27FC236}">
                <a16:creationId xmlns:a16="http://schemas.microsoft.com/office/drawing/2014/main" id="{0F1C4209-D991-B700-7BA8-73CA0A1EA334}"/>
              </a:ext>
            </a:extLst>
          </p:cNvPr>
          <p:cNvPicPr>
            <a:picLocks noChangeAspect="1"/>
          </p:cNvPicPr>
          <p:nvPr/>
        </p:nvPicPr>
        <p:blipFill>
          <a:blip r:embed="rId3"/>
          <a:stretch>
            <a:fillRect/>
          </a:stretch>
        </p:blipFill>
        <p:spPr>
          <a:xfrm>
            <a:off x="845646" y="2944441"/>
            <a:ext cx="1347715" cy="1239396"/>
          </a:xfrm>
          <a:prstGeom prst="rect">
            <a:avLst/>
          </a:prstGeom>
          <a:noFill/>
          <a:ln cap="flat">
            <a:noFill/>
          </a:ln>
        </p:spPr>
      </p:pic>
      <p:pic>
        <p:nvPicPr>
          <p:cNvPr id="5" name="Picture 3" descr="A person sitting in a chair&#10;&#10;AI-generated content may be incorrect.">
            <a:extLst>
              <a:ext uri="{FF2B5EF4-FFF2-40B4-BE49-F238E27FC236}">
                <a16:creationId xmlns:a16="http://schemas.microsoft.com/office/drawing/2014/main" id="{D71332D6-D0AF-2249-8D55-CAFBB4E193FE}"/>
              </a:ext>
            </a:extLst>
          </p:cNvPr>
          <p:cNvPicPr>
            <a:picLocks noChangeAspect="1"/>
          </p:cNvPicPr>
          <p:nvPr/>
        </p:nvPicPr>
        <p:blipFill>
          <a:blip r:embed="rId4"/>
          <a:stretch>
            <a:fillRect/>
          </a:stretch>
        </p:blipFill>
        <p:spPr>
          <a:xfrm>
            <a:off x="3900437" y="733092"/>
            <a:ext cx="1347706" cy="1239396"/>
          </a:xfrm>
          <a:prstGeom prst="rect">
            <a:avLst/>
          </a:prstGeom>
          <a:noFill/>
          <a:ln cap="flat">
            <a:noFill/>
          </a:ln>
        </p:spPr>
      </p:pic>
      <p:pic>
        <p:nvPicPr>
          <p:cNvPr id="6" name="Picture 4" descr="A person standing in front of a fence and a moon&#10;&#10;AI-generated content may be incorrect.">
            <a:extLst>
              <a:ext uri="{FF2B5EF4-FFF2-40B4-BE49-F238E27FC236}">
                <a16:creationId xmlns:a16="http://schemas.microsoft.com/office/drawing/2014/main" id="{D22FC9B0-70CB-E6A6-B712-E7E985AEBA78}"/>
              </a:ext>
            </a:extLst>
          </p:cNvPr>
          <p:cNvPicPr>
            <a:picLocks noChangeAspect="1"/>
          </p:cNvPicPr>
          <p:nvPr/>
        </p:nvPicPr>
        <p:blipFill>
          <a:blip r:embed="rId5"/>
          <a:stretch>
            <a:fillRect/>
          </a:stretch>
        </p:blipFill>
        <p:spPr>
          <a:xfrm>
            <a:off x="6860130" y="715170"/>
            <a:ext cx="1347715" cy="1301364"/>
          </a:xfrm>
          <a:prstGeom prst="rect">
            <a:avLst/>
          </a:prstGeom>
          <a:noFill/>
          <a:ln cap="flat">
            <a:noFill/>
          </a:ln>
        </p:spPr>
      </p:pic>
      <p:sp>
        <p:nvSpPr>
          <p:cNvPr id="7" name="TextBox 12">
            <a:extLst>
              <a:ext uri="{FF2B5EF4-FFF2-40B4-BE49-F238E27FC236}">
                <a16:creationId xmlns:a16="http://schemas.microsoft.com/office/drawing/2014/main" id="{B554FBEB-DE3B-6648-6F49-1427150979A8}"/>
              </a:ext>
            </a:extLst>
          </p:cNvPr>
          <p:cNvSpPr txBox="1"/>
          <p:nvPr/>
        </p:nvSpPr>
        <p:spPr>
          <a:xfrm>
            <a:off x="510619" y="2100495"/>
            <a:ext cx="2090482" cy="30830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Eman Essam Al-dien</a:t>
            </a:r>
          </a:p>
        </p:txBody>
      </p:sp>
      <p:sp>
        <p:nvSpPr>
          <p:cNvPr id="8" name="TextBox 13">
            <a:extLst>
              <a:ext uri="{FF2B5EF4-FFF2-40B4-BE49-F238E27FC236}">
                <a16:creationId xmlns:a16="http://schemas.microsoft.com/office/drawing/2014/main" id="{56A38C68-1AF8-EADB-3B01-EED8938A35C2}"/>
              </a:ext>
            </a:extLst>
          </p:cNvPr>
          <p:cNvSpPr txBox="1"/>
          <p:nvPr/>
        </p:nvSpPr>
        <p:spPr>
          <a:xfrm>
            <a:off x="3529931" y="2030982"/>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Zeyad Mohamed</a:t>
            </a:r>
            <a:endParaRPr lang="en-US" sz="1400" b="0" i="0" u="none" strike="noStrike" kern="0" cap="none" spc="0" baseline="0%">
              <a:solidFill>
                <a:srgbClr val="000000"/>
              </a:solidFill>
              <a:uFillTx/>
              <a:latin typeface="Arial"/>
              <a:ea typeface="Arial"/>
              <a:cs typeface="Arial"/>
            </a:endParaRPr>
          </a:p>
        </p:txBody>
      </p:sp>
      <p:sp>
        <p:nvSpPr>
          <p:cNvPr id="9" name="TextBox 14">
            <a:extLst>
              <a:ext uri="{FF2B5EF4-FFF2-40B4-BE49-F238E27FC236}">
                <a16:creationId xmlns:a16="http://schemas.microsoft.com/office/drawing/2014/main" id="{4301EDE6-A319-545E-7D34-641E5FB94D8A}"/>
              </a:ext>
            </a:extLst>
          </p:cNvPr>
          <p:cNvSpPr txBox="1"/>
          <p:nvPr/>
        </p:nvSpPr>
        <p:spPr>
          <a:xfrm>
            <a:off x="6491919" y="2077324"/>
            <a:ext cx="2090482" cy="308308"/>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Marina Essam</a:t>
            </a:r>
            <a:endParaRPr lang="en-US" sz="1400" b="0" i="0" u="none" strike="noStrike" kern="0" cap="none" spc="0" baseline="0%">
              <a:solidFill>
                <a:srgbClr val="000000"/>
              </a:solidFill>
              <a:uFillTx/>
              <a:latin typeface="Arial"/>
              <a:ea typeface="Arial"/>
              <a:cs typeface="Arial"/>
            </a:endParaRPr>
          </a:p>
        </p:txBody>
      </p:sp>
      <p:sp>
        <p:nvSpPr>
          <p:cNvPr id="10" name="TextBox 15">
            <a:extLst>
              <a:ext uri="{FF2B5EF4-FFF2-40B4-BE49-F238E27FC236}">
                <a16:creationId xmlns:a16="http://schemas.microsoft.com/office/drawing/2014/main" id="{582E5D79-F3A9-51F1-17CB-A812905BE7C2}"/>
              </a:ext>
            </a:extLst>
          </p:cNvPr>
          <p:cNvSpPr txBox="1"/>
          <p:nvPr/>
        </p:nvSpPr>
        <p:spPr>
          <a:xfrm>
            <a:off x="462421" y="2410340"/>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Backend Developer</a:t>
            </a:r>
            <a:endParaRPr lang="en-US" sz="1400" b="0" i="0" u="none" strike="noStrike" kern="0" cap="none" spc="0" baseline="0%">
              <a:solidFill>
                <a:srgbClr val="000000"/>
              </a:solidFill>
              <a:uFillTx/>
              <a:latin typeface="Arial"/>
              <a:ea typeface="Arial"/>
              <a:cs typeface="Arial"/>
            </a:endParaRPr>
          </a:p>
        </p:txBody>
      </p:sp>
      <p:sp>
        <p:nvSpPr>
          <p:cNvPr id="11" name="TextBox 17">
            <a:extLst>
              <a:ext uri="{FF2B5EF4-FFF2-40B4-BE49-F238E27FC236}">
                <a16:creationId xmlns:a16="http://schemas.microsoft.com/office/drawing/2014/main" id="{13F43E20-3561-5911-74F2-28437CF610B0}"/>
              </a:ext>
            </a:extLst>
          </p:cNvPr>
          <p:cNvSpPr txBox="1"/>
          <p:nvPr/>
        </p:nvSpPr>
        <p:spPr>
          <a:xfrm>
            <a:off x="3529922" y="2340836"/>
            <a:ext cx="2090482"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UI/UX &amp; Frontend Developer</a:t>
            </a:r>
            <a:endParaRPr lang="en-US" sz="1400" b="0" i="0" u="none" strike="noStrike" kern="0" cap="none" spc="0" baseline="0%">
              <a:solidFill>
                <a:srgbClr val="000000"/>
              </a:solidFill>
              <a:uFillTx/>
              <a:latin typeface="Arial"/>
              <a:ea typeface="Arial"/>
              <a:cs typeface="Arial"/>
            </a:endParaRPr>
          </a:p>
        </p:txBody>
      </p:sp>
      <p:sp>
        <p:nvSpPr>
          <p:cNvPr id="12" name="TextBox 18">
            <a:extLst>
              <a:ext uri="{FF2B5EF4-FFF2-40B4-BE49-F238E27FC236}">
                <a16:creationId xmlns:a16="http://schemas.microsoft.com/office/drawing/2014/main" id="{D7D84E65-A688-8910-2864-BBAF359692A3}"/>
              </a:ext>
            </a:extLst>
          </p:cNvPr>
          <p:cNvSpPr txBox="1"/>
          <p:nvPr/>
        </p:nvSpPr>
        <p:spPr>
          <a:xfrm>
            <a:off x="6491919" y="2387169"/>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AI Developer</a:t>
            </a:r>
            <a:endParaRPr lang="en-US" sz="1400" b="0" i="0" u="none" strike="noStrike" kern="0" cap="none" spc="0" baseline="0%">
              <a:solidFill>
                <a:srgbClr val="000000"/>
              </a:solidFill>
              <a:uFillTx/>
              <a:latin typeface="Arial"/>
              <a:ea typeface="Arial"/>
              <a:cs typeface="Arial"/>
            </a:endParaRPr>
          </a:p>
        </p:txBody>
      </p:sp>
      <p:sp>
        <p:nvSpPr>
          <p:cNvPr id="13" name="TextBox 19">
            <a:extLst>
              <a:ext uri="{FF2B5EF4-FFF2-40B4-BE49-F238E27FC236}">
                <a16:creationId xmlns:a16="http://schemas.microsoft.com/office/drawing/2014/main" id="{F6596304-F82D-FFBD-E936-609829C16790}"/>
              </a:ext>
            </a:extLst>
          </p:cNvPr>
          <p:cNvSpPr txBox="1"/>
          <p:nvPr/>
        </p:nvSpPr>
        <p:spPr>
          <a:xfrm>
            <a:off x="431523" y="4556775"/>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 Frontend Developer</a:t>
            </a:r>
            <a:endParaRPr lang="en-US" sz="1400" b="0" i="0" u="none" strike="noStrike" kern="0" cap="none" spc="0" baseline="0%">
              <a:solidFill>
                <a:srgbClr val="000000"/>
              </a:solidFill>
              <a:uFillTx/>
              <a:latin typeface="Arial"/>
              <a:ea typeface="Arial"/>
              <a:cs typeface="Arial"/>
            </a:endParaRPr>
          </a:p>
        </p:txBody>
      </p:sp>
      <p:sp>
        <p:nvSpPr>
          <p:cNvPr id="14" name="TextBox 20">
            <a:extLst>
              <a:ext uri="{FF2B5EF4-FFF2-40B4-BE49-F238E27FC236}">
                <a16:creationId xmlns:a16="http://schemas.microsoft.com/office/drawing/2014/main" id="{7016736C-BAE5-8709-EBCD-BF449CE35878}"/>
              </a:ext>
            </a:extLst>
          </p:cNvPr>
          <p:cNvSpPr txBox="1"/>
          <p:nvPr/>
        </p:nvSpPr>
        <p:spPr>
          <a:xfrm>
            <a:off x="479721" y="4246921"/>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Amr Esmaail</a:t>
            </a:r>
            <a:endParaRPr lang="en-US" sz="1400" b="0" i="0" u="none" strike="noStrike" kern="0" cap="none" spc="0" baseline="0%">
              <a:solidFill>
                <a:srgbClr val="000000"/>
              </a:solidFill>
              <a:uFillTx/>
              <a:latin typeface="Arial"/>
              <a:ea typeface="Arial"/>
              <a:cs typeface="Arial"/>
            </a:endParaRPr>
          </a:p>
        </p:txBody>
      </p:sp>
      <p:sp>
        <p:nvSpPr>
          <p:cNvPr id="15" name="TextBox 6">
            <a:extLst>
              <a:ext uri="{FF2B5EF4-FFF2-40B4-BE49-F238E27FC236}">
                <a16:creationId xmlns:a16="http://schemas.microsoft.com/office/drawing/2014/main" id="{46011DB9-C733-5CED-A6A2-A9821132D5ED}"/>
              </a:ext>
            </a:extLst>
          </p:cNvPr>
          <p:cNvSpPr txBox="1"/>
          <p:nvPr/>
        </p:nvSpPr>
        <p:spPr>
          <a:xfrm>
            <a:off x="3541836" y="4542163"/>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AI Developer</a:t>
            </a:r>
            <a:endParaRPr lang="en-US" sz="1400" b="0" i="0" u="none" strike="noStrike" kern="0" cap="none" spc="0" baseline="0%">
              <a:solidFill>
                <a:srgbClr val="000000"/>
              </a:solidFill>
              <a:uFillTx/>
              <a:latin typeface="Arial"/>
              <a:ea typeface="Arial"/>
              <a:cs typeface="Arial"/>
            </a:endParaRPr>
          </a:p>
        </p:txBody>
      </p:sp>
      <p:sp>
        <p:nvSpPr>
          <p:cNvPr id="16" name="TextBox 7">
            <a:extLst>
              <a:ext uri="{FF2B5EF4-FFF2-40B4-BE49-F238E27FC236}">
                <a16:creationId xmlns:a16="http://schemas.microsoft.com/office/drawing/2014/main" id="{50709555-6AB5-99E6-B896-B16E14990DDF}"/>
              </a:ext>
            </a:extLst>
          </p:cNvPr>
          <p:cNvSpPr txBox="1"/>
          <p:nvPr/>
        </p:nvSpPr>
        <p:spPr>
          <a:xfrm>
            <a:off x="3590034" y="4232309"/>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Eman Maeawad</a:t>
            </a:r>
            <a:endParaRPr lang="en-US" sz="1400" b="0" i="0" u="none" strike="noStrike" kern="0" cap="none" spc="0" baseline="0%">
              <a:solidFill>
                <a:srgbClr val="000000"/>
              </a:solidFill>
              <a:uFillTx/>
              <a:latin typeface="Arial"/>
              <a:ea typeface="Arial"/>
              <a:cs typeface="Arial"/>
            </a:endParaRPr>
          </a:p>
        </p:txBody>
      </p:sp>
      <p:sp>
        <p:nvSpPr>
          <p:cNvPr id="17" name="TextBox 22">
            <a:extLst>
              <a:ext uri="{FF2B5EF4-FFF2-40B4-BE49-F238E27FC236}">
                <a16:creationId xmlns:a16="http://schemas.microsoft.com/office/drawing/2014/main" id="{63F697EB-5D25-3089-B5F7-53C686655891}"/>
              </a:ext>
            </a:extLst>
          </p:cNvPr>
          <p:cNvSpPr txBox="1"/>
          <p:nvPr/>
        </p:nvSpPr>
        <p:spPr>
          <a:xfrm>
            <a:off x="6293449" y="4580778"/>
            <a:ext cx="2090482"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Python Developer</a:t>
            </a:r>
            <a:endParaRPr lang="en-US" sz="1400" b="0" i="0" u="none" strike="noStrike" kern="0" cap="none" spc="0" baseline="0%">
              <a:solidFill>
                <a:srgbClr val="000000"/>
              </a:solidFill>
              <a:uFillTx/>
              <a:latin typeface="Arial"/>
              <a:ea typeface="Arial"/>
              <a:cs typeface="Arial"/>
            </a:endParaRPr>
          </a:p>
        </p:txBody>
      </p:sp>
      <p:sp>
        <p:nvSpPr>
          <p:cNvPr id="18" name="TextBox 23">
            <a:extLst>
              <a:ext uri="{FF2B5EF4-FFF2-40B4-BE49-F238E27FC236}">
                <a16:creationId xmlns:a16="http://schemas.microsoft.com/office/drawing/2014/main" id="{DACCBDD5-B41F-3E1F-C9E3-5C4890B470FD}"/>
              </a:ext>
            </a:extLst>
          </p:cNvPr>
          <p:cNvSpPr txBox="1"/>
          <p:nvPr/>
        </p:nvSpPr>
        <p:spPr>
          <a:xfrm>
            <a:off x="6341647" y="4270924"/>
            <a:ext cx="2090482" cy="30830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0000"/>
                </a:solidFill>
                <a:uFillTx/>
                <a:latin typeface="Arial"/>
                <a:ea typeface="Arial"/>
                <a:cs typeface="Arial"/>
              </a:rPr>
              <a:t>George Sherif</a:t>
            </a:r>
            <a:endParaRPr lang="en-US" sz="1400" b="0" i="0" u="none" strike="noStrike" kern="0" cap="none" spc="0" baseline="0%">
              <a:solidFill>
                <a:srgbClr val="000000"/>
              </a:solidFill>
              <a:uFillTx/>
              <a:latin typeface="Arial"/>
              <a:ea typeface="Arial"/>
              <a:cs typeface="Arial"/>
            </a:endParaRPr>
          </a:p>
        </p:txBody>
      </p:sp>
      <p:pic>
        <p:nvPicPr>
          <p:cNvPr id="19" name="Picture 24" descr="A person in a dark room with neon signs&#10;&#10;AI-generated content may be incorrect.">
            <a:extLst>
              <a:ext uri="{FF2B5EF4-FFF2-40B4-BE49-F238E27FC236}">
                <a16:creationId xmlns:a16="http://schemas.microsoft.com/office/drawing/2014/main" id="{92E1DA33-DD62-ED14-BF37-0A2282D65C7B}"/>
              </a:ext>
            </a:extLst>
          </p:cNvPr>
          <p:cNvPicPr>
            <a:picLocks noChangeAspect="1"/>
          </p:cNvPicPr>
          <p:nvPr/>
        </p:nvPicPr>
        <p:blipFill>
          <a:blip r:embed="rId6"/>
          <a:stretch>
            <a:fillRect/>
          </a:stretch>
        </p:blipFill>
        <p:spPr>
          <a:xfrm>
            <a:off x="6741432" y="2970739"/>
            <a:ext cx="1353440" cy="1239396"/>
          </a:xfrm>
          <a:prstGeom prst="rect">
            <a:avLst/>
          </a:prstGeom>
          <a:noFill/>
          <a:ln cap="flat">
            <a:noFill/>
          </a:ln>
        </p:spPr>
      </p:pic>
      <p:pic>
        <p:nvPicPr>
          <p:cNvPr id="20" name="Picture 20">
            <a:extLst>
              <a:ext uri="{FF2B5EF4-FFF2-40B4-BE49-F238E27FC236}">
                <a16:creationId xmlns:a16="http://schemas.microsoft.com/office/drawing/2014/main" id="{19973E60-5696-65CD-980F-90FFDC1815A3}"/>
              </a:ext>
            </a:extLst>
          </p:cNvPr>
          <p:cNvPicPr>
            <a:picLocks noChangeAspect="1"/>
          </p:cNvPicPr>
          <p:nvPr/>
        </p:nvPicPr>
        <p:blipFill>
          <a:blip r:embed="rId7"/>
          <a:stretch>
            <a:fillRect/>
          </a:stretch>
        </p:blipFill>
        <p:spPr>
          <a:xfrm>
            <a:off x="3895279" y="2945209"/>
            <a:ext cx="1359996" cy="1242998"/>
          </a:xfrm>
          <a:prstGeom prst="rect">
            <a:avLst/>
          </a:prstGeom>
          <a:noFill/>
          <a:ln cap="flat">
            <a:noFill/>
          </a:ln>
        </p:spPr>
      </p:pic>
    </p:spTree>
  </p:cSld>
  <p:clrMapOvr>
    <a:masterClrMapping/>
  </p:clrMapOvr>
</p:sld>
</file>

<file path=ppt/slides/slide20.xml><?xml version="1.0" encoding="utf-8"?>
<p:sld xmlns:a="http://purl.oclc.org/ooxml/drawingml/main" xmlns:r="http://purl.oclc.org/ooxml/officeDocument/relationships" xmlns:p="http://purl.oclc.org/ooxml/presentationml/main">
  <p:cSld name="Slide87">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2B36F057-8BAC-7FB3-A406-B44A73AEF78F}"/>
              </a:ext>
            </a:extLst>
          </p:cNvPr>
          <p:cNvSpPr txBox="1">
            <a:spLocks noGrp="1"/>
          </p:cNvSpPr>
          <p:nvPr>
            <p:ph type="subTitle" idx="4294967295"/>
          </p:nvPr>
        </p:nvSpPr>
        <p:spPr>
          <a:xfrm>
            <a:off x="5424339" y="1103031"/>
            <a:ext cx="2606241" cy="572697"/>
          </a:xfrm>
        </p:spPr>
        <p:txBody>
          <a:bodyPr anchor="ctr"/>
          <a:lstStyle/>
          <a:p>
            <a:pPr marL="0" lvl="0" indent="0">
              <a:buNone/>
            </a:pPr>
            <a:r>
              <a:rPr lang="en-US" sz="1800" b="1"/>
              <a:t>Data for Segmentation</a:t>
            </a:r>
            <a:endParaRPr lang="en-US" b="1"/>
          </a:p>
        </p:txBody>
      </p:sp>
      <p:sp>
        <p:nvSpPr>
          <p:cNvPr id="3" name="Google Shape;1110;p34">
            <a:extLst>
              <a:ext uri="{FF2B5EF4-FFF2-40B4-BE49-F238E27FC236}">
                <a16:creationId xmlns:a16="http://schemas.microsoft.com/office/drawing/2014/main" id="{630A78DC-B001-B6CF-0CB0-D80735CEB61A}"/>
              </a:ext>
            </a:extLst>
          </p:cNvPr>
          <p:cNvSpPr txBox="1">
            <a:spLocks noGrp="1"/>
          </p:cNvSpPr>
          <p:nvPr>
            <p:ph type="title"/>
          </p:nvPr>
        </p:nvSpPr>
        <p:spPr>
          <a:xfrm>
            <a:off x="512484" y="121331"/>
            <a:ext cx="7704002" cy="572697"/>
          </a:xfrm>
        </p:spPr>
        <p:txBody>
          <a:bodyPr/>
          <a:lstStyle/>
          <a:p>
            <a:pPr lvl="0"/>
            <a:r>
              <a:rPr lang="en-US"/>
              <a:t>The Dataset</a:t>
            </a:r>
          </a:p>
        </p:txBody>
      </p:sp>
      <p:sp>
        <p:nvSpPr>
          <p:cNvPr id="4" name="Google Shape;1111;p34">
            <a:extLst>
              <a:ext uri="{FF2B5EF4-FFF2-40B4-BE49-F238E27FC236}">
                <a16:creationId xmlns:a16="http://schemas.microsoft.com/office/drawing/2014/main" id="{F33B4F3F-8A6E-66FD-7CD8-66A6CFF6524E}"/>
              </a:ext>
            </a:extLst>
          </p:cNvPr>
          <p:cNvSpPr txBox="1">
            <a:spLocks noGrp="1"/>
          </p:cNvSpPr>
          <p:nvPr>
            <p:ph type="subTitle" idx="4294967295"/>
          </p:nvPr>
        </p:nvSpPr>
        <p:spPr>
          <a:xfrm>
            <a:off x="4914177" y="1653792"/>
            <a:ext cx="3856408" cy="2258833"/>
          </a:xfrm>
        </p:spPr>
        <p:txBody>
          <a:bodyPr/>
          <a:lstStyle/>
          <a:p>
            <a:pPr lvl="0" indent="-304166">
              <a:buFont typeface="Arial"/>
              <a:buChar char="•"/>
            </a:pPr>
            <a:r>
              <a:rPr lang="en-US" sz="1500"/>
              <a:t>For the segmentation task, we used a subset of the data containing </a:t>
            </a:r>
            <a:r>
              <a:rPr lang="en-US" sz="1500" b="1"/>
              <a:t>3,064 MRI images</a:t>
            </a:r>
            <a:r>
              <a:rPr lang="en-US" sz="1500"/>
              <a:t>. This subset covers the three tumor types (glioma, meningioma, and pituitary) and pairs each image with a corresponding segmentation mask that precisely outlines the tumor region.</a:t>
            </a:r>
            <a:endParaRPr lang="en-US"/>
          </a:p>
        </p:txBody>
      </p:sp>
      <p:sp>
        <p:nvSpPr>
          <p:cNvPr id="5" name="Google Shape;1112;p34">
            <a:extLst>
              <a:ext uri="{FF2B5EF4-FFF2-40B4-BE49-F238E27FC236}">
                <a16:creationId xmlns:a16="http://schemas.microsoft.com/office/drawing/2014/main" id="{9781FC4E-BB28-D03B-480F-D2780DB83109}"/>
              </a:ext>
            </a:extLst>
          </p:cNvPr>
          <p:cNvSpPr txBox="1">
            <a:spLocks noGrp="1"/>
          </p:cNvSpPr>
          <p:nvPr>
            <p:ph type="subTitle" idx="4294967295"/>
          </p:nvPr>
        </p:nvSpPr>
        <p:spPr>
          <a:xfrm>
            <a:off x="513664" y="1674220"/>
            <a:ext cx="3864693" cy="2348572"/>
          </a:xfrm>
        </p:spPr>
        <p:txBody>
          <a:bodyPr/>
          <a:lstStyle/>
          <a:p>
            <a:pPr lvl="0" indent="-304166"/>
            <a:r>
              <a:rPr lang="en-US" sz="1500"/>
              <a:t>For the classification task, we used a comprehensive dataset of </a:t>
            </a:r>
            <a:r>
              <a:rPr lang="en-US" sz="1500" b="1"/>
              <a:t>7,022 MRI images</a:t>
            </a:r>
            <a:r>
              <a:rPr lang="en-US" sz="1500"/>
              <a:t>, categorized into four distinct classes:</a:t>
            </a:r>
            <a:endParaRPr lang="en-US"/>
          </a:p>
          <a:p>
            <a:pPr lvl="0" indent="-304166"/>
            <a:r>
              <a:rPr lang="en-US" sz="1500"/>
              <a:t>Glioma (1621 images)</a:t>
            </a:r>
            <a:endParaRPr lang="en-US"/>
          </a:p>
          <a:p>
            <a:pPr lvl="0" indent="-304166"/>
            <a:r>
              <a:rPr lang="en-US" sz="1500"/>
              <a:t>Meningioma (1645 images)</a:t>
            </a:r>
            <a:endParaRPr lang="en-US"/>
          </a:p>
          <a:p>
            <a:pPr lvl="0" indent="-304166"/>
            <a:r>
              <a:rPr lang="en-US" sz="1500"/>
              <a:t>Pituitary (1757 images)</a:t>
            </a:r>
            <a:endParaRPr lang="en-US"/>
          </a:p>
          <a:p>
            <a:pPr lvl="0" indent="-304166"/>
            <a:r>
              <a:rPr lang="en-US" sz="1500"/>
              <a:t>No Tumor (2000 images)</a:t>
            </a:r>
            <a:endParaRPr lang="en-US"/>
          </a:p>
          <a:p>
            <a:pPr lvl="0" indent="-304166">
              <a:buFont typeface="Arial"/>
              <a:buChar char="•"/>
            </a:pPr>
            <a:endParaRPr lang="en-US" sz="1500"/>
          </a:p>
        </p:txBody>
      </p:sp>
      <p:sp>
        <p:nvSpPr>
          <p:cNvPr id="6" name="Google Shape;1113;p34">
            <a:extLst>
              <a:ext uri="{FF2B5EF4-FFF2-40B4-BE49-F238E27FC236}">
                <a16:creationId xmlns:a16="http://schemas.microsoft.com/office/drawing/2014/main" id="{9C237BEA-3D2B-9EBB-BA68-0BA1793DE398}"/>
              </a:ext>
            </a:extLst>
          </p:cNvPr>
          <p:cNvSpPr txBox="1">
            <a:spLocks noGrp="1"/>
          </p:cNvSpPr>
          <p:nvPr>
            <p:ph type="subTitle" idx="4294967295"/>
          </p:nvPr>
        </p:nvSpPr>
        <p:spPr>
          <a:xfrm>
            <a:off x="1116619" y="1105226"/>
            <a:ext cx="2592470" cy="572697"/>
          </a:xfrm>
        </p:spPr>
        <p:txBody>
          <a:bodyPr anchor="ctr"/>
          <a:lstStyle/>
          <a:p>
            <a:pPr marL="0" lvl="0" indent="0">
              <a:buNone/>
            </a:pPr>
            <a:r>
              <a:rPr lang="en-US" sz="1800" b="1"/>
              <a:t>Data for Detection</a:t>
            </a:r>
            <a:endParaRPr lang="en-US" b="1"/>
          </a:p>
        </p:txBody>
      </p:sp>
      <p:grpSp>
        <p:nvGrpSpPr>
          <p:cNvPr id="7" name="Google Shape;1114;p34">
            <a:extLst>
              <a:ext uri="{FF2B5EF4-FFF2-40B4-BE49-F238E27FC236}">
                <a16:creationId xmlns:a16="http://schemas.microsoft.com/office/drawing/2014/main" id="{C51901EC-1065-481E-7158-601A38306899}"/>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996D66EE-F563-B515-FD0F-2519171E3B81}"/>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D8A4595E-80E0-34B4-F33B-76CB0E7D079B}"/>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5063B9B1-87F0-C7F1-E960-0BAB6E5A9A42}"/>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146DC8C0-098C-6CED-3880-AEB4B290C82E}"/>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50BA3656-EC99-7F42-6454-0604167F1D29}"/>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40BBBDD1-2B78-9799-AC12-1618FCF7EA4A}"/>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CE1A42E2-8353-5C0D-A017-67379D892EF6}"/>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44CD1270-9B69-4AA0-2968-C56185080890}"/>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6D45C5F6-75E5-F0FA-63B9-8484FDC5C765}"/>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523F5274-B21B-40DA-A927-6CBFD16CD27C}"/>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B275810E-ACAE-E7D8-6F75-75692237E2A6}"/>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1FD564D9-6B6B-BC04-5C6B-0FC00BE3C505}"/>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119C5F6C-06D1-354C-DC60-66C7318FF910}"/>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208F2A2D-9F39-C700-2E7D-653B71EAFBDE}"/>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8CA37897-B8FB-5690-2FCA-26601DFE30EA}"/>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21.xml><?xml version="1.0" encoding="utf-8"?>
<p:sld xmlns:a="http://purl.oclc.org/ooxml/drawingml/main" xmlns:r="http://purl.oclc.org/ooxml/officeDocument/relationships" xmlns:p="http://purl.oclc.org/ooxml/presentationml/main">
  <p:cSld name="Slide88">
    <p:spTree>
      <p:nvGrpSpPr>
        <p:cNvPr id="1" name=""/>
        <p:cNvGrpSpPr/>
        <p:nvPr/>
      </p:nvGrpSpPr>
      <p:grpSpPr>
        <a:xfrm>
          <a:off x="0" y="0"/>
          <a:ext cx="0" cy="0"/>
          <a:chOff x="0" y="0"/>
          <a:chExt cx="0" cy="0"/>
        </a:xfrm>
      </p:grpSpPr>
      <p:sp>
        <p:nvSpPr>
          <p:cNvPr id="2" name="Google Shape;1109;p34">
            <a:extLst>
              <a:ext uri="{FF2B5EF4-FFF2-40B4-BE49-F238E27FC236}">
                <a16:creationId xmlns:a16="http://schemas.microsoft.com/office/drawing/2014/main" id="{8D1D586D-857E-5B3F-D5D9-828322A5CEDC}"/>
              </a:ext>
            </a:extLst>
          </p:cNvPr>
          <p:cNvSpPr txBox="1">
            <a:spLocks noGrp="1"/>
          </p:cNvSpPr>
          <p:nvPr>
            <p:ph type="subTitle" idx="4294967295"/>
          </p:nvPr>
        </p:nvSpPr>
        <p:spPr>
          <a:xfrm>
            <a:off x="5424339" y="1103031"/>
            <a:ext cx="2193106" cy="572697"/>
          </a:xfrm>
        </p:spPr>
        <p:txBody>
          <a:bodyPr anchor="ctr"/>
          <a:lstStyle/>
          <a:p>
            <a:pPr marL="0" lvl="0" indent="0">
              <a:buNone/>
            </a:pPr>
            <a:r>
              <a:rPr lang="en-US" sz="1800" b="1"/>
              <a:t>For Segmentation</a:t>
            </a:r>
            <a:endParaRPr lang="en-US" b="1"/>
          </a:p>
        </p:txBody>
      </p:sp>
      <p:sp>
        <p:nvSpPr>
          <p:cNvPr id="3" name="Google Shape;1110;p34">
            <a:extLst>
              <a:ext uri="{FF2B5EF4-FFF2-40B4-BE49-F238E27FC236}">
                <a16:creationId xmlns:a16="http://schemas.microsoft.com/office/drawing/2014/main" id="{C5196497-124B-87A5-4199-3D832ADA7056}"/>
              </a:ext>
            </a:extLst>
          </p:cNvPr>
          <p:cNvSpPr txBox="1">
            <a:spLocks noGrp="1"/>
          </p:cNvSpPr>
          <p:nvPr>
            <p:ph type="title"/>
          </p:nvPr>
        </p:nvSpPr>
        <p:spPr>
          <a:xfrm>
            <a:off x="512484" y="121331"/>
            <a:ext cx="7704002" cy="572697"/>
          </a:xfrm>
        </p:spPr>
        <p:txBody>
          <a:bodyPr/>
          <a:lstStyle/>
          <a:p>
            <a:pPr lvl="0"/>
            <a:r>
              <a:rPr lang="en-US"/>
              <a:t>Data Preprocessing &amp; Augmentation</a:t>
            </a:r>
          </a:p>
        </p:txBody>
      </p:sp>
      <p:sp>
        <p:nvSpPr>
          <p:cNvPr id="4" name="Google Shape;1111;p34">
            <a:extLst>
              <a:ext uri="{FF2B5EF4-FFF2-40B4-BE49-F238E27FC236}">
                <a16:creationId xmlns:a16="http://schemas.microsoft.com/office/drawing/2014/main" id="{7CE14CD6-EE4E-3B3A-E797-6AEC97A103E7}"/>
              </a:ext>
            </a:extLst>
          </p:cNvPr>
          <p:cNvSpPr txBox="1">
            <a:spLocks noGrp="1"/>
          </p:cNvSpPr>
          <p:nvPr>
            <p:ph type="subTitle" idx="4294967295"/>
          </p:nvPr>
        </p:nvSpPr>
        <p:spPr>
          <a:xfrm>
            <a:off x="4914177" y="1674449"/>
            <a:ext cx="3883950" cy="2768364"/>
          </a:xfrm>
        </p:spPr>
        <p:txBody>
          <a:bodyPr/>
          <a:lstStyle/>
          <a:p>
            <a:pPr lvl="0" indent="-304166"/>
            <a:r>
              <a:rPr lang="en-US" sz="1500"/>
              <a:t>For the segmentation task, it was critical that any augmentation was applied identically to both the MRI scan and its corresponding mask to maintain spatial correspondence. We carefully selected transformations that would not destroy key features, such as:</a:t>
            </a:r>
            <a:endParaRPr lang="en-US"/>
          </a:p>
          <a:p>
            <a:pPr lvl="0" indent="-304166"/>
            <a:r>
              <a:rPr lang="en-US" sz="1500"/>
              <a:t>Horizontal Flip</a:t>
            </a:r>
            <a:endParaRPr lang="en-US"/>
          </a:p>
          <a:p>
            <a:pPr lvl="0" indent="-304166"/>
            <a:r>
              <a:rPr lang="en-US" sz="1500"/>
              <a:t>Rotation</a:t>
            </a:r>
            <a:endParaRPr lang="en-US"/>
          </a:p>
          <a:p>
            <a:pPr lvl="0" indent="-304166"/>
            <a:r>
              <a:rPr lang="en-US" sz="1500"/>
              <a:t>Elastic Transform</a:t>
            </a:r>
            <a:endParaRPr lang="en-US"/>
          </a:p>
          <a:p>
            <a:pPr lvl="0" indent="-304166">
              <a:buFont typeface="Arial"/>
              <a:buChar char="•"/>
            </a:pPr>
            <a:endParaRPr lang="en-US" sz="1500"/>
          </a:p>
        </p:txBody>
      </p:sp>
      <p:sp>
        <p:nvSpPr>
          <p:cNvPr id="5" name="Google Shape;1112;p34">
            <a:extLst>
              <a:ext uri="{FF2B5EF4-FFF2-40B4-BE49-F238E27FC236}">
                <a16:creationId xmlns:a16="http://schemas.microsoft.com/office/drawing/2014/main" id="{40BED911-8FAF-37E0-7F60-B9FE1515CF83}"/>
              </a:ext>
            </a:extLst>
          </p:cNvPr>
          <p:cNvSpPr txBox="1">
            <a:spLocks noGrp="1"/>
          </p:cNvSpPr>
          <p:nvPr>
            <p:ph type="subTitle" idx="4294967295"/>
          </p:nvPr>
        </p:nvSpPr>
        <p:spPr>
          <a:xfrm>
            <a:off x="513664" y="1653564"/>
            <a:ext cx="3857807" cy="2768592"/>
          </a:xfrm>
        </p:spPr>
        <p:txBody>
          <a:bodyPr/>
          <a:lstStyle/>
          <a:p>
            <a:pPr lvl="0" indent="-304166"/>
            <a:r>
              <a:rPr lang="en-US" sz="1500"/>
              <a:t>Since the detection dataset was already clean and balanced, our focus was on data augmentation to improve the model's ability to generalize and prevent overfitting. We applied a range of techniques to create variations of the training images, including:</a:t>
            </a:r>
            <a:endParaRPr lang="en-US"/>
          </a:p>
          <a:p>
            <a:pPr lvl="0" indent="-304166"/>
            <a:r>
              <a:rPr lang="en-US" sz="1500"/>
              <a:t>Rotation &amp; Rescaling</a:t>
            </a:r>
            <a:endParaRPr lang="en-US"/>
          </a:p>
          <a:p>
            <a:pPr lvl="0" indent="-304166"/>
            <a:r>
              <a:rPr lang="en-US" sz="1500"/>
              <a:t>Brightness &amp; Shear Adjustments</a:t>
            </a:r>
            <a:endParaRPr lang="en-US"/>
          </a:p>
          <a:p>
            <a:pPr lvl="0" indent="-304166"/>
            <a:r>
              <a:rPr lang="en-US" sz="1500"/>
              <a:t>Horizontal Flipping &amp; Zooming</a:t>
            </a:r>
            <a:endParaRPr lang="en-US"/>
          </a:p>
          <a:p>
            <a:pPr marL="153033" lvl="0" indent="0">
              <a:buNone/>
            </a:pPr>
            <a:endParaRPr lang="en-US" sz="1500"/>
          </a:p>
        </p:txBody>
      </p:sp>
      <p:sp>
        <p:nvSpPr>
          <p:cNvPr id="6" name="Google Shape;1113;p34">
            <a:extLst>
              <a:ext uri="{FF2B5EF4-FFF2-40B4-BE49-F238E27FC236}">
                <a16:creationId xmlns:a16="http://schemas.microsoft.com/office/drawing/2014/main" id="{756B3932-83BF-C1DB-5F5C-C2503917BF16}"/>
              </a:ext>
            </a:extLst>
          </p:cNvPr>
          <p:cNvSpPr txBox="1">
            <a:spLocks noGrp="1"/>
          </p:cNvSpPr>
          <p:nvPr>
            <p:ph type="subTitle" idx="4294967295"/>
          </p:nvPr>
        </p:nvSpPr>
        <p:spPr>
          <a:xfrm>
            <a:off x="1116619" y="1105226"/>
            <a:ext cx="1711116" cy="572697"/>
          </a:xfrm>
        </p:spPr>
        <p:txBody>
          <a:bodyPr anchor="ctr"/>
          <a:lstStyle/>
          <a:p>
            <a:pPr marL="0" lvl="0" indent="0">
              <a:buNone/>
            </a:pPr>
            <a:r>
              <a:rPr lang="en-US" sz="1800" b="1"/>
              <a:t>For Detection</a:t>
            </a:r>
            <a:endParaRPr lang="en-US" b="1"/>
          </a:p>
        </p:txBody>
      </p:sp>
      <p:grpSp>
        <p:nvGrpSpPr>
          <p:cNvPr id="7" name="Google Shape;1114;p34">
            <a:extLst>
              <a:ext uri="{FF2B5EF4-FFF2-40B4-BE49-F238E27FC236}">
                <a16:creationId xmlns:a16="http://schemas.microsoft.com/office/drawing/2014/main" id="{E142CC85-2911-0D53-807E-55D5F0CDA347}"/>
              </a:ext>
            </a:extLst>
          </p:cNvPr>
          <p:cNvGrpSpPr/>
          <p:nvPr/>
        </p:nvGrpSpPr>
        <p:grpSpPr>
          <a:xfrm>
            <a:off x="7851605" y="284341"/>
            <a:ext cx="1187311" cy="624974"/>
            <a:chOff x="7851605" y="284341"/>
            <a:chExt cx="1187311" cy="624974"/>
          </a:xfrm>
        </p:grpSpPr>
        <p:sp>
          <p:nvSpPr>
            <p:cNvPr id="8" name="Google Shape;1115;p34">
              <a:extLst>
                <a:ext uri="{FF2B5EF4-FFF2-40B4-BE49-F238E27FC236}">
                  <a16:creationId xmlns:a16="http://schemas.microsoft.com/office/drawing/2014/main" id="{64B216B7-38C9-7EBE-96A9-A7C15008449A}"/>
                </a:ext>
              </a:extLst>
            </p:cNvPr>
            <p:cNvSpPr/>
            <p:nvPr/>
          </p:nvSpPr>
          <p:spPr>
            <a:xfrm>
              <a:off x="7851605" y="284341"/>
              <a:ext cx="1187311" cy="624974"/>
            </a:xfrm>
            <a:custGeom>
              <a:avLst/>
              <a:gdLst>
                <a:gd name="f0" fmla="val w"/>
                <a:gd name="f1" fmla="val h"/>
                <a:gd name="f2" fmla="val 0"/>
                <a:gd name="f3" fmla="val 1262157"/>
                <a:gd name="f4" fmla="val 664368"/>
                <a:gd name="f5" fmla="val 1102233"/>
                <a:gd name="f6" fmla="val 344424"/>
                <a:gd name="f7" fmla="val 1090231"/>
                <a:gd name="f8" fmla="val 1078611"/>
                <a:gd name="f9" fmla="val 345757"/>
                <a:gd name="f10" fmla="val 1067372"/>
                <a:gd name="f11" fmla="val 348234"/>
                <a:gd name="f12" fmla="val 1048131"/>
                <a:gd name="f13" fmla="val 223838"/>
                <a:gd name="f14" fmla="val 945166"/>
                <a:gd name="f15" fmla="val 127159"/>
                <a:gd name="f16" fmla="val 817816"/>
                <a:gd name="f17" fmla="val 117348"/>
                <a:gd name="f18" fmla="val 756856"/>
                <a:gd name="f19" fmla="val 45625"/>
                <a:gd name="f20" fmla="val 666083"/>
                <a:gd name="f21" fmla="val 564547"/>
                <a:gd name="f22" fmla="val 398526"/>
                <a:gd name="f23" fmla="val 260890"/>
                <a:gd name="f24" fmla="val 121825"/>
                <a:gd name="f25" fmla="val 236220"/>
                <a:gd name="f26" fmla="val 280988"/>
                <a:gd name="f27" fmla="val 222599"/>
                <a:gd name="f28" fmla="val 277939"/>
                <a:gd name="f29" fmla="val 208502"/>
                <a:gd name="f30" fmla="val 276320"/>
                <a:gd name="f31" fmla="val 194024"/>
                <a:gd name="f32" fmla="val 86868"/>
                <a:gd name="f33" fmla="val 363188"/>
                <a:gd name="f34" fmla="val 470345"/>
                <a:gd name="f35" fmla="val 577501"/>
                <a:gd name="f36" fmla="val 664369"/>
                <a:gd name="f37" fmla="val 1102138"/>
                <a:gd name="f38" fmla="val 1190530"/>
                <a:gd name="f39" fmla="val 1262158"/>
                <a:gd name="f40" fmla="val 592741"/>
                <a:gd name="f41" fmla="val 504349"/>
                <a:gd name="f42" fmla="val 415957"/>
                <a:gd name="f43" fmla="val 344329"/>
                <a:gd name="f44" fmla="*/ f0 1 1262157"/>
                <a:gd name="f45" fmla="*/ f1 1 664368"/>
                <a:gd name="f46" fmla="+- f4 0 f2"/>
                <a:gd name="f47" fmla="+- f3 0 f2"/>
                <a:gd name="f48" fmla="*/ f47 1 1262157"/>
                <a:gd name="f49" fmla="*/ f46 1 664368"/>
                <a:gd name="f50" fmla="*/ f2 1 f48"/>
                <a:gd name="f51" fmla="*/ f3 1 f48"/>
                <a:gd name="f52" fmla="*/ f2 1 f49"/>
                <a:gd name="f53" fmla="*/ f4 1 f49"/>
                <a:gd name="f54" fmla="*/ f50 f44 1"/>
                <a:gd name="f55" fmla="*/ f51 f44 1"/>
                <a:gd name="f56" fmla="*/ f53 f45 1"/>
                <a:gd name="f57" fmla="*/ f52 f45 1"/>
              </a:gdLst>
              <a:ahLst/>
              <a:cxnLst>
                <a:cxn ang="3cd4">
                  <a:pos x="hc" y="t"/>
                </a:cxn>
                <a:cxn ang="0">
                  <a:pos x="r" y="vc"/>
                </a:cxn>
                <a:cxn ang="cd4">
                  <a:pos x="hc" y="b"/>
                </a:cxn>
                <a:cxn ang="cd2">
                  <a:pos x="l" y="vc"/>
                </a:cxn>
              </a:cxnLst>
              <a:rect l="f54" t="f57" r="f55" b="f56"/>
              <a:pathLst>
                <a:path w="1262157" h="664368">
                  <a:moveTo>
                    <a:pt x="f5" y="f6"/>
                  </a:moveTo>
                  <a:cubicBezTo>
                    <a:pt x="f7" y="f6"/>
                    <a:pt x="f8" y="f9"/>
                    <a:pt x="f10" y="f11"/>
                  </a:cubicBezTo>
                  <a:cubicBezTo>
                    <a:pt x="f12" y="f13"/>
                    <a:pt x="f14" y="f15"/>
                    <a:pt x="f16" y="f17"/>
                  </a:cubicBezTo>
                  <a:cubicBezTo>
                    <a:pt x="f18" y="f19"/>
                    <a:pt x="f20" y="f2"/>
                    <a:pt x="f21" y="f2"/>
                  </a:cubicBezTo>
                  <a:cubicBezTo>
                    <a:pt x="f22" y="f2"/>
                    <a:pt x="f23" y="f24"/>
                    <a:pt x="f25" y="f26"/>
                  </a:cubicBezTo>
                  <a:cubicBezTo>
                    <a:pt x="f27" y="f28"/>
                    <a:pt x="f29" y="f30"/>
                    <a:pt x="f31" y="f30"/>
                  </a:cubicBezTo>
                  <a:cubicBezTo>
                    <a:pt x="f32" y="f30"/>
                    <a:pt x="f2" y="f33"/>
                    <a:pt x="f2" y="f34"/>
                  </a:cubicBezTo>
                  <a:cubicBezTo>
                    <a:pt x="f2" y="f35"/>
                    <a:pt x="f32" y="f36"/>
                    <a:pt x="f31" y="f36"/>
                  </a:cubicBezTo>
                  <a:lnTo>
                    <a:pt x="f37" y="f36"/>
                  </a:lnTo>
                  <a:cubicBezTo>
                    <a:pt x="f38" y="f36"/>
                    <a:pt x="f39" y="f40"/>
                    <a:pt x="f39" y="f41"/>
                  </a:cubicBezTo>
                  <a:cubicBezTo>
                    <a:pt x="f39" y="f42"/>
                    <a:pt x="f38" y="f43"/>
                    <a:pt x="f37" y="f43"/>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116;p34">
              <a:extLst>
                <a:ext uri="{FF2B5EF4-FFF2-40B4-BE49-F238E27FC236}">
                  <a16:creationId xmlns:a16="http://schemas.microsoft.com/office/drawing/2014/main" id="{76B3A5F3-2432-2983-8606-95F05685AEC5}"/>
                </a:ext>
              </a:extLst>
            </p:cNvPr>
            <p:cNvGrpSpPr/>
            <p:nvPr/>
          </p:nvGrpSpPr>
          <p:grpSpPr>
            <a:xfrm>
              <a:off x="8242803" y="470806"/>
              <a:ext cx="314681" cy="357502"/>
              <a:chOff x="8242803" y="470806"/>
              <a:chExt cx="314681" cy="357502"/>
            </a:xfrm>
          </p:grpSpPr>
          <p:grpSp>
            <p:nvGrpSpPr>
              <p:cNvPr id="10" name="Google Shape;1117;p34">
                <a:extLst>
                  <a:ext uri="{FF2B5EF4-FFF2-40B4-BE49-F238E27FC236}">
                    <a16:creationId xmlns:a16="http://schemas.microsoft.com/office/drawing/2014/main" id="{5F7CCC4B-AE9D-2BEB-9CE7-078F08829C6C}"/>
                  </a:ext>
                </a:extLst>
              </p:cNvPr>
              <p:cNvGrpSpPr/>
              <p:nvPr/>
            </p:nvGrpSpPr>
            <p:grpSpPr>
              <a:xfrm>
                <a:off x="8242803" y="470806"/>
                <a:ext cx="314681" cy="357502"/>
                <a:chOff x="8242803" y="470806"/>
                <a:chExt cx="314681" cy="357502"/>
              </a:xfrm>
            </p:grpSpPr>
            <p:grpSp>
              <p:nvGrpSpPr>
                <p:cNvPr id="11" name="Google Shape;1118;p34">
                  <a:extLst>
                    <a:ext uri="{FF2B5EF4-FFF2-40B4-BE49-F238E27FC236}">
                      <a16:creationId xmlns:a16="http://schemas.microsoft.com/office/drawing/2014/main" id="{D5DA3E24-7077-95CF-C307-DDC948186E9A}"/>
                    </a:ext>
                  </a:extLst>
                </p:cNvPr>
                <p:cNvGrpSpPr/>
                <p:nvPr/>
              </p:nvGrpSpPr>
              <p:grpSpPr>
                <a:xfrm>
                  <a:off x="8242803" y="692566"/>
                  <a:ext cx="314590" cy="135742"/>
                  <a:chOff x="8242803" y="692566"/>
                  <a:chExt cx="314590" cy="135742"/>
                </a:xfrm>
              </p:grpSpPr>
              <p:sp>
                <p:nvSpPr>
                  <p:cNvPr id="12" name="Google Shape;1119;p34">
                    <a:extLst>
                      <a:ext uri="{FF2B5EF4-FFF2-40B4-BE49-F238E27FC236}">
                        <a16:creationId xmlns:a16="http://schemas.microsoft.com/office/drawing/2014/main" id="{295EE38E-E745-3F31-90B1-8DF2482A7863}"/>
                      </a:ext>
                    </a:extLst>
                  </p:cNvPr>
                  <p:cNvSpPr/>
                  <p:nvPr/>
                </p:nvSpPr>
                <p:spPr>
                  <a:xfrm>
                    <a:off x="8242803" y="72115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120;p34">
                    <a:extLst>
                      <a:ext uri="{FF2B5EF4-FFF2-40B4-BE49-F238E27FC236}">
                        <a16:creationId xmlns:a16="http://schemas.microsoft.com/office/drawing/2014/main" id="{2CD5A77F-E448-435E-CF78-27B3B709FFD3}"/>
                      </a:ext>
                    </a:extLst>
                  </p:cNvPr>
                  <p:cNvSpPr/>
                  <p:nvPr/>
                </p:nvSpPr>
                <p:spPr>
                  <a:xfrm>
                    <a:off x="8242895" y="692566"/>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60770"/>
                      <a:gd name="f10" fmla="val 167164"/>
                      <a:gd name="f11" fmla="val 74842"/>
                      <a:gd name="f12" fmla="val 13604"/>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4" name="Google Shape;1121;p34">
                  <a:extLst>
                    <a:ext uri="{FF2B5EF4-FFF2-40B4-BE49-F238E27FC236}">
                      <a16:creationId xmlns:a16="http://schemas.microsoft.com/office/drawing/2014/main" id="{E47AC7D5-3A01-7CCC-1015-DF663EE28042}"/>
                    </a:ext>
                  </a:extLst>
                </p:cNvPr>
                <p:cNvGrpSpPr/>
                <p:nvPr/>
              </p:nvGrpSpPr>
              <p:grpSpPr>
                <a:xfrm>
                  <a:off x="8242803" y="581640"/>
                  <a:ext cx="314590" cy="135742"/>
                  <a:chOff x="8242803" y="581640"/>
                  <a:chExt cx="314590" cy="135742"/>
                </a:xfrm>
              </p:grpSpPr>
              <p:sp>
                <p:nvSpPr>
                  <p:cNvPr id="15" name="Google Shape;1122;p34">
                    <a:extLst>
                      <a:ext uri="{FF2B5EF4-FFF2-40B4-BE49-F238E27FC236}">
                        <a16:creationId xmlns:a16="http://schemas.microsoft.com/office/drawing/2014/main" id="{B9A5E020-6DE0-C96E-DBC2-CC4A8677DCF8}"/>
                      </a:ext>
                    </a:extLst>
                  </p:cNvPr>
                  <p:cNvSpPr/>
                  <p:nvPr/>
                </p:nvSpPr>
                <p:spPr>
                  <a:xfrm>
                    <a:off x="8242803" y="610224"/>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6" name="Google Shape;1123;p34">
                    <a:extLst>
                      <a:ext uri="{FF2B5EF4-FFF2-40B4-BE49-F238E27FC236}">
                        <a16:creationId xmlns:a16="http://schemas.microsoft.com/office/drawing/2014/main" id="{F4EFDD66-F211-6BBE-E361-8F11D4DAAEA2}"/>
                      </a:ext>
                    </a:extLst>
                  </p:cNvPr>
                  <p:cNvSpPr/>
                  <p:nvPr/>
                </p:nvSpPr>
                <p:spPr>
                  <a:xfrm>
                    <a:off x="8242895" y="581640"/>
                    <a:ext cx="314498" cy="57168"/>
                  </a:xfrm>
                  <a:custGeom>
                    <a:avLst/>
                    <a:gdLst>
                      <a:gd name="f0" fmla="val w"/>
                      <a:gd name="f1" fmla="val h"/>
                      <a:gd name="f2" fmla="val 0"/>
                      <a:gd name="f3" fmla="val 334327"/>
                      <a:gd name="f4" fmla="val 60769"/>
                      <a:gd name="f5" fmla="val 334328"/>
                      <a:gd name="f6" fmla="val 30385"/>
                      <a:gd name="f7" fmla="val 47166"/>
                      <a:gd name="f8" fmla="val 259486"/>
                      <a:gd name="f9" fmla="val 167164"/>
                      <a:gd name="f10" fmla="val 74842"/>
                      <a:gd name="f11" fmla="val 13604"/>
                      <a:gd name="f12" fmla="*/ f0 1 334327"/>
                      <a:gd name="f13" fmla="*/ f1 1 60769"/>
                      <a:gd name="f14" fmla="+- f4 0 f2"/>
                      <a:gd name="f15" fmla="+- f3 0 f2"/>
                      <a:gd name="f16" fmla="*/ f15 1 334327"/>
                      <a:gd name="f17" fmla="*/ f14 1 60769"/>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34327" h="60769">
                        <a:moveTo>
                          <a:pt x="f5" y="f6"/>
                        </a:moveTo>
                        <a:cubicBezTo>
                          <a:pt x="f5" y="f7"/>
                          <a:pt x="f8" y="f4"/>
                          <a:pt x="f9" y="f4"/>
                        </a:cubicBezTo>
                        <a:cubicBezTo>
                          <a:pt x="f10" y="f4"/>
                          <a:pt x="f2" y="f7"/>
                          <a:pt x="f2" y="f6"/>
                        </a:cubicBezTo>
                        <a:cubicBezTo>
                          <a:pt x="f2" y="f11"/>
                          <a:pt x="f10" y="f2"/>
                          <a:pt x="f9" y="f2"/>
                        </a:cubicBezTo>
                        <a:cubicBezTo>
                          <a:pt x="f8" y="f2"/>
                          <a:pt x="f5" y="f11"/>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7" name="Google Shape;1124;p34">
                  <a:extLst>
                    <a:ext uri="{FF2B5EF4-FFF2-40B4-BE49-F238E27FC236}">
                      <a16:creationId xmlns:a16="http://schemas.microsoft.com/office/drawing/2014/main" id="{4337A4CE-0792-387B-7549-F49695293605}"/>
                    </a:ext>
                  </a:extLst>
                </p:cNvPr>
                <p:cNvGrpSpPr/>
                <p:nvPr/>
              </p:nvGrpSpPr>
              <p:grpSpPr>
                <a:xfrm>
                  <a:off x="8242803" y="470806"/>
                  <a:ext cx="314681" cy="135742"/>
                  <a:chOff x="8242803" y="470806"/>
                  <a:chExt cx="314681" cy="135742"/>
                </a:xfrm>
              </p:grpSpPr>
              <p:sp>
                <p:nvSpPr>
                  <p:cNvPr id="18" name="Google Shape;1125;p34">
                    <a:extLst>
                      <a:ext uri="{FF2B5EF4-FFF2-40B4-BE49-F238E27FC236}">
                        <a16:creationId xmlns:a16="http://schemas.microsoft.com/office/drawing/2014/main" id="{91456454-CB37-881D-03D4-3DCE9D6B67C5}"/>
                      </a:ext>
                    </a:extLst>
                  </p:cNvPr>
                  <p:cNvSpPr/>
                  <p:nvPr/>
                </p:nvSpPr>
                <p:spPr>
                  <a:xfrm>
                    <a:off x="8242803" y="499390"/>
                    <a:ext cx="314590" cy="107158"/>
                  </a:xfrm>
                  <a:custGeom>
                    <a:avLst/>
                    <a:gdLst>
                      <a:gd name="f0" fmla="val w"/>
                      <a:gd name="f1" fmla="val h"/>
                      <a:gd name="f2" fmla="val 0"/>
                      <a:gd name="f3" fmla="val 334422"/>
                      <a:gd name="f4" fmla="val 113918"/>
                      <a:gd name="f5" fmla="val 95"/>
                      <a:gd name="f6" fmla="val 83534"/>
                      <a:gd name="f7" fmla="val 100298"/>
                      <a:gd name="f8" fmla="val 74962"/>
                      <a:gd name="f9" fmla="val 113919"/>
                      <a:gd name="f10" fmla="val 167259"/>
                      <a:gd name="f11" fmla="val 259556"/>
                      <a:gd name="f12" fmla="val 334423"/>
                      <a:gd name="f13" fmla="*/ f0 1 334422"/>
                      <a:gd name="f14" fmla="*/ f1 1 113918"/>
                      <a:gd name="f15" fmla="+- f4 0 f2"/>
                      <a:gd name="f16" fmla="+- f3 0 f2"/>
                      <a:gd name="f17" fmla="*/ f16 1 334422"/>
                      <a:gd name="f18" fmla="*/ f15 1 113918"/>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422" h="113918">
                        <a:moveTo>
                          <a:pt x="f5" y="f2"/>
                        </a:moveTo>
                        <a:lnTo>
                          <a:pt x="f5" y="f6"/>
                        </a:lnTo>
                        <a:cubicBezTo>
                          <a:pt x="f5" y="f7"/>
                          <a:pt x="f8" y="f9"/>
                          <a:pt x="f10" y="f9"/>
                        </a:cubicBezTo>
                        <a:cubicBezTo>
                          <a:pt x="f11" y="f9"/>
                          <a:pt x="f12" y="f7"/>
                          <a:pt x="f12" y="f6"/>
                        </a:cubicBezTo>
                        <a:lnTo>
                          <a:pt x="f12" y="f2"/>
                        </a:lnTo>
                        <a:lnTo>
                          <a:pt x="f2" y="f2"/>
                        </a:lnTo>
                        <a:close/>
                      </a:path>
                    </a:pathLst>
                  </a:custGeom>
                  <a:solidFill>
                    <a:srgbClr val="CFD3D9"/>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126;p34">
                    <a:extLst>
                      <a:ext uri="{FF2B5EF4-FFF2-40B4-BE49-F238E27FC236}">
                        <a16:creationId xmlns:a16="http://schemas.microsoft.com/office/drawing/2014/main" id="{DCAA930E-A9BA-1ACF-8106-4B610300E00A}"/>
                      </a:ext>
                    </a:extLst>
                  </p:cNvPr>
                  <p:cNvSpPr/>
                  <p:nvPr/>
                </p:nvSpPr>
                <p:spPr>
                  <a:xfrm>
                    <a:off x="8242986" y="470806"/>
                    <a:ext cx="314498" cy="57168"/>
                  </a:xfrm>
                  <a:custGeom>
                    <a:avLst/>
                    <a:gdLst>
                      <a:gd name="f0" fmla="val w"/>
                      <a:gd name="f1" fmla="val h"/>
                      <a:gd name="f2" fmla="val 0"/>
                      <a:gd name="f3" fmla="val 334327"/>
                      <a:gd name="f4" fmla="val 60769"/>
                      <a:gd name="f5" fmla="val 334328"/>
                      <a:gd name="f6" fmla="val 30385"/>
                      <a:gd name="f7" fmla="val 47149"/>
                      <a:gd name="f8" fmla="val 259461"/>
                      <a:gd name="f9" fmla="val 60770"/>
                      <a:gd name="f10" fmla="val 167164"/>
                      <a:gd name="f11" fmla="val 74866"/>
                      <a:gd name="f12" fmla="val 13621"/>
                      <a:gd name="f13" fmla="*/ f0 1 334327"/>
                      <a:gd name="f14" fmla="*/ f1 1 60769"/>
                      <a:gd name="f15" fmla="+- f4 0 f2"/>
                      <a:gd name="f16" fmla="+- f3 0 f2"/>
                      <a:gd name="f17" fmla="*/ f16 1 334327"/>
                      <a:gd name="f18" fmla="*/ f15 1 60769"/>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334327" h="60769">
                        <a:moveTo>
                          <a:pt x="f5" y="f6"/>
                        </a:moveTo>
                        <a:cubicBezTo>
                          <a:pt x="f5" y="f7"/>
                          <a:pt x="f8" y="f9"/>
                          <a:pt x="f10" y="f9"/>
                        </a:cubicBezTo>
                        <a:cubicBezTo>
                          <a:pt x="f11" y="f9"/>
                          <a:pt x="f2" y="f7"/>
                          <a:pt x="f2" y="f6"/>
                        </a:cubicBezTo>
                        <a:cubicBezTo>
                          <a:pt x="f2" y="f12"/>
                          <a:pt x="f11" y="f2"/>
                          <a:pt x="f10" y="f2"/>
                        </a:cubicBezTo>
                        <a:cubicBezTo>
                          <a:pt x="f8" y="f2"/>
                          <a:pt x="f5" y="f12"/>
                          <a:pt x="f5" y="f6"/>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0" name="Google Shape;1127;p34">
                <a:extLst>
                  <a:ext uri="{FF2B5EF4-FFF2-40B4-BE49-F238E27FC236}">
                    <a16:creationId xmlns:a16="http://schemas.microsoft.com/office/drawing/2014/main" id="{28434C4E-B71C-85E8-9C4C-A0FE8435E064}"/>
                  </a:ext>
                </a:extLst>
              </p:cNvPr>
              <p:cNvSpPr/>
              <p:nvPr/>
            </p:nvSpPr>
            <p:spPr>
              <a:xfrm>
                <a:off x="8482047" y="541315"/>
                <a:ext cx="35844" cy="35844"/>
              </a:xfrm>
              <a:custGeom>
                <a:avLst/>
                <a:gdLst>
                  <a:gd name="f0" fmla="val w"/>
                  <a:gd name="f1" fmla="val h"/>
                  <a:gd name="f2" fmla="val 0"/>
                  <a:gd name="f3" fmla="val 38100"/>
                  <a:gd name="f4" fmla="val 19050"/>
                  <a:gd name="f5" fmla="val 29623"/>
                  <a:gd name="f6" fmla="val 29528"/>
                  <a:gd name="f7" fmla="val 8572"/>
                  <a:gd name="f8" fmla="*/ f0 1 38100"/>
                  <a:gd name="f9" fmla="*/ f1 1 38100"/>
                  <a:gd name="f10" fmla="+- f3 0 f2"/>
                  <a:gd name="f11" fmla="*/ f10 1 38100"/>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38100" h="38100">
                    <a:moveTo>
                      <a:pt x="f3" y="f4"/>
                    </a:moveTo>
                    <a:cubicBezTo>
                      <a:pt x="f3" y="f5"/>
                      <a:pt x="f6" y="f3"/>
                      <a:pt x="f4" y="f3"/>
                    </a:cubicBezTo>
                    <a:cubicBezTo>
                      <a:pt x="f7" y="f3"/>
                      <a:pt x="f2" y="f6"/>
                      <a:pt x="f2" y="f4"/>
                    </a:cubicBezTo>
                    <a:cubicBezTo>
                      <a:pt x="f2" y="f7"/>
                      <a:pt x="f7" y="f2"/>
                      <a:pt x="f4" y="f2"/>
                    </a:cubicBezTo>
                    <a:cubicBezTo>
                      <a:pt x="f6" y="f2"/>
                      <a:pt x="f3" y="f7"/>
                      <a:pt x="f3" y="f4"/>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128;p34">
                <a:extLst>
                  <a:ext uri="{FF2B5EF4-FFF2-40B4-BE49-F238E27FC236}">
                    <a16:creationId xmlns:a16="http://schemas.microsoft.com/office/drawing/2014/main" id="{FB3E9AD0-2A15-08A0-E174-225EE2A90B17}"/>
                  </a:ext>
                </a:extLst>
              </p:cNvPr>
              <p:cNvSpPr/>
              <p:nvPr/>
            </p:nvSpPr>
            <p:spPr>
              <a:xfrm>
                <a:off x="8482047" y="650184"/>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129;p34">
                <a:extLst>
                  <a:ext uri="{FF2B5EF4-FFF2-40B4-BE49-F238E27FC236}">
                    <a16:creationId xmlns:a16="http://schemas.microsoft.com/office/drawing/2014/main" id="{F5C0AE6B-84B1-5996-3B4E-C05E225DFD69}"/>
                  </a:ext>
                </a:extLst>
              </p:cNvPr>
              <p:cNvSpPr/>
              <p:nvPr/>
            </p:nvSpPr>
            <p:spPr>
              <a:xfrm>
                <a:off x="8482047" y="763889"/>
                <a:ext cx="35844" cy="35844"/>
              </a:xfrm>
              <a:custGeom>
                <a:avLst/>
                <a:gdLst>
                  <a:gd name="f0" fmla="val w"/>
                  <a:gd name="f1" fmla="val h"/>
                  <a:gd name="f2" fmla="val 0"/>
                  <a:gd name="f3" fmla="val 38100"/>
                  <a:gd name="f4" fmla="val 19050"/>
                  <a:gd name="f5" fmla="val 29623"/>
                  <a:gd name="f6" fmla="val 29528"/>
                  <a:gd name="f7" fmla="val 8572"/>
                  <a:gd name="f8" fmla="val 8573"/>
                  <a:gd name="f9" fmla="*/ f0 1 38100"/>
                  <a:gd name="f10" fmla="*/ f1 1 38100"/>
                  <a:gd name="f11" fmla="+- f3 0 f2"/>
                  <a:gd name="f12" fmla="*/ f11 1 38100"/>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38100" h="38100">
                    <a:moveTo>
                      <a:pt x="f3" y="f4"/>
                    </a:moveTo>
                    <a:cubicBezTo>
                      <a:pt x="f3" y="f5"/>
                      <a:pt x="f6" y="f3"/>
                      <a:pt x="f4" y="f3"/>
                    </a:cubicBezTo>
                    <a:cubicBezTo>
                      <a:pt x="f7" y="f3"/>
                      <a:pt x="f2" y="f6"/>
                      <a:pt x="f2" y="f4"/>
                    </a:cubicBezTo>
                    <a:cubicBezTo>
                      <a:pt x="f2" y="f8"/>
                      <a:pt x="f7" y="f2"/>
                      <a:pt x="f4" y="f2"/>
                    </a:cubicBezTo>
                    <a:cubicBezTo>
                      <a:pt x="f6" y="f2"/>
                      <a:pt x="f3" y="f8"/>
                      <a:pt x="f3" y="f4"/>
                    </a:cubicBezTo>
                    <a:close/>
                  </a:path>
                </a:pathLst>
              </a:custGeom>
              <a:solidFill>
                <a:srgbClr val="E6EAF0"/>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22.xml><?xml version="1.0" encoding="utf-8"?>
<p:sld xmlns:a="http://purl.oclc.org/ooxml/drawingml/main" xmlns:r="http://purl.oclc.org/ooxml/officeDocument/relationships" xmlns:p="http://purl.oclc.org/ooxml/presentationml/main">
  <p:cSld name="Slide60">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DD06F99B-7113-FBC3-8E8C-503BA71660B4}"/>
              </a:ext>
            </a:extLst>
          </p:cNvPr>
          <p:cNvSpPr txBox="1">
            <a:spLocks noGrp="1"/>
          </p:cNvSpPr>
          <p:nvPr>
            <p:ph type="title"/>
          </p:nvPr>
        </p:nvSpPr>
        <p:spPr>
          <a:xfrm>
            <a:off x="457510" y="194090"/>
            <a:ext cx="7704002" cy="572697"/>
          </a:xfrm>
        </p:spPr>
        <p:txBody>
          <a:bodyPr/>
          <a:lstStyle/>
          <a:p>
            <a:pPr lvl="0"/>
            <a:r>
              <a:rPr lang="en-US"/>
              <a:t>AI Model Performance: Classification</a:t>
            </a:r>
          </a:p>
        </p:txBody>
      </p:sp>
      <p:graphicFrame>
        <p:nvGraphicFramePr>
          <p:cNvPr id="3" name="Google Shape;1326;p41">
            <a:extLst>
              <a:ext uri="{FF2B5EF4-FFF2-40B4-BE49-F238E27FC236}">
                <a16:creationId xmlns:a16="http://schemas.microsoft.com/office/drawing/2014/main" id="{66E2C10A-6564-5EE1-FC36-91852B30CC33}"/>
              </a:ext>
            </a:extLst>
          </p:cNvPr>
          <p:cNvGraphicFramePr>
            <a:graphicFrameLocks noGrp="1"/>
          </p:cNvGraphicFramePr>
          <p:nvPr/>
        </p:nvGraphicFramePr>
        <p:xfrm>
          <a:off x="849349" y="1111105"/>
          <a:ext cx="6920325" cy="2075230"/>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385949733"/>
                    </a:ext>
                  </a:extLst>
                </a:gridCol>
                <a:gridCol w="1723122">
                  <a:extLst>
                    <a:ext uri="{9D8B030D-6E8A-4147-A177-3AD203B41FA5}">
                      <a16:colId xmlns:a16="http://schemas.microsoft.com/office/drawing/2014/main" val="1222992893"/>
                    </a:ext>
                  </a:extLst>
                </a:gridCol>
                <a:gridCol w="1723122">
                  <a:extLst>
                    <a:ext uri="{9D8B030D-6E8A-4147-A177-3AD203B41FA5}">
                      <a16:colId xmlns:a16="http://schemas.microsoft.com/office/drawing/2014/main" val="2429447361"/>
                    </a:ext>
                  </a:extLst>
                </a:gridCol>
                <a:gridCol w="1723122">
                  <a:extLst>
                    <a:ext uri="{9D8B030D-6E8A-4147-A177-3AD203B41FA5}">
                      <a16:colId xmlns:a16="http://schemas.microsoft.com/office/drawing/2014/main" val="2697470948"/>
                    </a:ext>
                  </a:extLst>
                </a:gridCol>
              </a:tblGrid>
              <a:tr h="372938">
                <a:tc>
                  <a:txBody>
                    <a:bodyPr/>
                    <a:lstStyle/>
                    <a:p>
                      <a:pPr marL="0" lvl="0" indent="0" algn="ctr">
                        <a:spcBef>
                          <a:spcPts val="0"/>
                        </a:spcBef>
                        <a:spcAft>
                          <a:spcPts val="0"/>
                        </a:spcAft>
                        <a:buNone/>
                      </a:pPr>
                      <a:r>
                        <a:rPr lang="en-US" sz="1200" b="0" i="0" u="none" strike="noStrike">
                          <a:solidFill>
                            <a:srgbClr val="35363B"/>
                          </a:solidFill>
                          <a:latin typeface="Arial"/>
                        </a:rPr>
                        <a:t>Model</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Accuracy</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Precision</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Recall</a:t>
                      </a:r>
                      <a:endParaRPr lang="en-US"/>
                    </a:p>
                  </a:txBody>
                  <a:tcPr marL="45701" marR="45701" marT="45701" marB="45701" anchor="ctr"/>
                </a:tc>
                <a:extLst>
                  <a:ext uri="{0D108BD9-81ED-4DB2-BD59-A6C34878D82A}">
                    <a16:rowId xmlns:a16="http://schemas.microsoft.com/office/drawing/2014/main" val="4217897617"/>
                  </a:ext>
                </a:extLst>
              </a:tr>
              <a:tr h="932450">
                <a:tc>
                  <a:txBody>
                    <a:bodyPr/>
                    <a:lstStyle/>
                    <a:p>
                      <a:pPr marL="0" lvl="0" indent="0" algn="l">
                        <a:spcBef>
                          <a:spcPts val="0"/>
                        </a:spcBef>
                        <a:spcAft>
                          <a:spcPts val="0"/>
                        </a:spcAft>
                        <a:buNone/>
                      </a:pPr>
                      <a:r>
                        <a:rPr lang="en-US" sz="1100" b="0" i="0" u="none" strike="noStrike">
                          <a:solidFill>
                            <a:srgbClr val="35363B"/>
                          </a:solidFill>
                          <a:latin typeface="Arial"/>
                        </a:rPr>
                        <a:t>Xception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98.70%</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99.10%</a:t>
                      </a:r>
                      <a:endParaRPr lang="en-US">
                        <a:latin typeface="Arial"/>
                      </a:endParaRPr>
                    </a:p>
                  </a:txBody>
                  <a:tcPr marL="45701" marR="45701" marT="45701" marB="45701" anchor="ctr"/>
                </a:tc>
                <a:extLst>
                  <a:ext uri="{0D108BD9-81ED-4DB2-BD59-A6C34878D82A}">
                    <a16:rowId xmlns:a16="http://schemas.microsoft.com/office/drawing/2014/main" val="271873171"/>
                  </a:ext>
                </a:extLst>
              </a:tr>
              <a:tr h="281059">
                <a:tc>
                  <a:txBody>
                    <a:bodyPr/>
                    <a:lstStyle/>
                    <a:p>
                      <a:pPr marL="0" lvl="0" indent="0" algn="l">
                        <a:spcBef>
                          <a:spcPts val="0"/>
                        </a:spcBef>
                        <a:spcAft>
                          <a:spcPts val="0"/>
                        </a:spcAft>
                        <a:buNone/>
                      </a:pPr>
                      <a:r>
                        <a:rPr lang="en-US" sz="1100" b="0" i="0" u="none" strike="noStrike">
                          <a:solidFill>
                            <a:srgbClr val="35363B"/>
                          </a:solidFill>
                          <a:latin typeface="Arial"/>
                        </a:rPr>
                        <a:t>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98.78%</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99.60%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99.10%</a:t>
                      </a:r>
                      <a:endParaRPr lang="en-US">
                        <a:latin typeface="Arial"/>
                      </a:endParaRPr>
                    </a:p>
                  </a:txBody>
                  <a:tcPr marL="45701" marR="45701" marT="45701" marB="45701" anchor="ctr"/>
                </a:tc>
                <a:extLst>
                  <a:ext uri="{0D108BD9-81ED-4DB2-BD59-A6C34878D82A}">
                    <a16:rowId xmlns:a16="http://schemas.microsoft.com/office/drawing/2014/main" val="3826759105"/>
                  </a:ext>
                </a:extLst>
              </a:tr>
              <a:tr h="488783">
                <a:tc>
                  <a:txBody>
                    <a:bodyPr/>
                    <a:lstStyle/>
                    <a:p>
                      <a:pPr marL="0" lvl="0" indent="0" algn="l">
                        <a:spcBef>
                          <a:spcPts val="0"/>
                        </a:spcBef>
                        <a:spcAft>
                          <a:spcPts val="0"/>
                        </a:spcAft>
                        <a:buNone/>
                      </a:pPr>
                      <a:r>
                        <a:rPr lang="en-US" sz="1100" b="0" i="0" u="none" strike="noStrike">
                          <a:solidFill>
                            <a:srgbClr val="35363B"/>
                          </a:solidFill>
                          <a:latin typeface="Arial"/>
                        </a:rPr>
                        <a:t>ResNet 50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98.86%</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99.20%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99.70%</a:t>
                      </a:r>
                      <a:endParaRPr lang="en-US">
                        <a:latin typeface="Arial"/>
                      </a:endParaRPr>
                    </a:p>
                  </a:txBody>
                  <a:tcPr marL="45701" marR="45701" marT="45701" marB="45701" anchor="ctr"/>
                </a:tc>
                <a:extLst>
                  <a:ext uri="{0D108BD9-81ED-4DB2-BD59-A6C34878D82A}">
                    <a16:rowId xmlns:a16="http://schemas.microsoft.com/office/drawing/2014/main" val="1972843003"/>
                  </a:ext>
                </a:extLst>
              </a:tr>
            </a:tbl>
          </a:graphicData>
        </a:graphic>
      </p:graphicFrame>
      <p:sp>
        <p:nvSpPr>
          <p:cNvPr id="4" name="TextBox 1">
            <a:extLst>
              <a:ext uri="{FF2B5EF4-FFF2-40B4-BE49-F238E27FC236}">
                <a16:creationId xmlns:a16="http://schemas.microsoft.com/office/drawing/2014/main" id="{BED1C13C-E9AE-835D-5F33-6192F9611FCD}"/>
              </a:ext>
            </a:extLst>
          </p:cNvPr>
          <p:cNvSpPr txBox="1"/>
          <p:nvPr/>
        </p:nvSpPr>
        <p:spPr>
          <a:xfrm>
            <a:off x="566425" y="3429374"/>
            <a:ext cx="7481456"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We trained and evaluated three different CNN architectures for the classification task. As the results show, while all models performed exceptionally well, we selected EfficientNet as our primary model. Although ResNet50 had a slightly higher recall, EfficientNet provided the best balance of all metrics, with a superior precision of 99.6%, which is critical for minimizing false positives in a diagnostic setting.</a:t>
            </a:r>
          </a:p>
        </p:txBody>
      </p:sp>
    </p:spTree>
  </p:cSld>
  <p:clrMapOvr>
    <a:masterClrMapping/>
  </p:clrMapOvr>
</p:sld>
</file>

<file path=ppt/slides/slide23.xml><?xml version="1.0" encoding="utf-8"?>
<p:sld xmlns:a="http://purl.oclc.org/ooxml/drawingml/main" xmlns:r="http://purl.oclc.org/ooxml/officeDocument/relationships" xmlns:p="http://purl.oclc.org/ooxml/presentationml/main">
  <p:cSld name="Slide62">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37A9710D-9205-E701-5968-53FAEF182968}"/>
              </a:ext>
            </a:extLst>
          </p:cNvPr>
          <p:cNvSpPr txBox="1">
            <a:spLocks noGrp="1"/>
          </p:cNvSpPr>
          <p:nvPr>
            <p:ph type="title"/>
          </p:nvPr>
        </p:nvSpPr>
        <p:spPr>
          <a:xfrm>
            <a:off x="-1450265" y="0"/>
            <a:ext cx="9367570" cy="819000"/>
          </a:xfrm>
        </p:spPr>
        <p:txBody>
          <a:bodyPr anchor="b"/>
          <a:lstStyle/>
          <a:p>
            <a:pPr lvl="0"/>
            <a:r>
              <a:rPr lang="en-US" sz="3000"/>
              <a:t>EfficientNet Performance Analysis</a:t>
            </a:r>
          </a:p>
        </p:txBody>
      </p:sp>
      <p:pic>
        <p:nvPicPr>
          <p:cNvPr id="3" name="Picture 5" descr="A graph of training and validation&#10;&#10;AI-generated content may be incorrect.">
            <a:extLst>
              <a:ext uri="{FF2B5EF4-FFF2-40B4-BE49-F238E27FC236}">
                <a16:creationId xmlns:a16="http://schemas.microsoft.com/office/drawing/2014/main" id="{D8F9625B-E035-3CC2-DE59-922B4F147240}"/>
              </a:ext>
            </a:extLst>
          </p:cNvPr>
          <p:cNvPicPr>
            <a:picLocks noChangeAspect="1"/>
          </p:cNvPicPr>
          <p:nvPr/>
        </p:nvPicPr>
        <p:blipFill>
          <a:blip r:embed="rId2"/>
          <a:srcRect l="0.521%" t="-0.067%" r="0.085%" b="46.185%"/>
          <a:stretch>
            <a:fillRect/>
          </a:stretch>
        </p:blipFill>
        <p:spPr>
          <a:xfrm>
            <a:off x="539066" y="1105226"/>
            <a:ext cx="8226106" cy="3786512"/>
          </a:xfrm>
          <a:prstGeom prst="rect">
            <a:avLst/>
          </a:prstGeom>
          <a:noFill/>
          <a:ln cap="flat">
            <a:noFill/>
          </a:ln>
        </p:spPr>
      </p:pic>
    </p:spTree>
  </p:cSld>
  <p:clrMapOvr>
    <a:masterClrMapping/>
  </p:clrMapOvr>
</p:sld>
</file>

<file path=ppt/slides/slide24.xml><?xml version="1.0" encoding="utf-8"?>
<p:sld xmlns:a="http://purl.oclc.org/ooxml/drawingml/main" xmlns:r="http://purl.oclc.org/ooxml/officeDocument/relationships" xmlns:p="http://purl.oclc.org/ooxml/presentationml/main">
  <p:cSld name="Slide63">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856D0FE1-76E3-3343-BE06-BDCBF064559A}"/>
              </a:ext>
            </a:extLst>
          </p:cNvPr>
          <p:cNvSpPr txBox="1">
            <a:spLocks noGrp="1"/>
          </p:cNvSpPr>
          <p:nvPr>
            <p:ph type="title"/>
          </p:nvPr>
        </p:nvSpPr>
        <p:spPr>
          <a:xfrm>
            <a:off x="-897657" y="0"/>
            <a:ext cx="9367570" cy="819000"/>
          </a:xfrm>
        </p:spPr>
        <p:txBody>
          <a:bodyPr anchor="b"/>
          <a:lstStyle/>
          <a:p>
            <a:pPr lvl="0"/>
            <a:r>
              <a:rPr lang="en-US" sz="3000"/>
              <a:t>EfficientNet Performance Analysis(cont..)</a:t>
            </a:r>
          </a:p>
        </p:txBody>
      </p:sp>
      <p:pic>
        <p:nvPicPr>
          <p:cNvPr id="3" name="Picture 3" descr="A screenshot of a computer screen&#10;&#10;AI-generated content may be incorrect.">
            <a:extLst>
              <a:ext uri="{FF2B5EF4-FFF2-40B4-BE49-F238E27FC236}">
                <a16:creationId xmlns:a16="http://schemas.microsoft.com/office/drawing/2014/main" id="{553F9146-A596-E58B-9323-7B8D8CB93E61}"/>
              </a:ext>
            </a:extLst>
          </p:cNvPr>
          <p:cNvPicPr>
            <a:picLocks noChangeAspect="1"/>
          </p:cNvPicPr>
          <p:nvPr/>
        </p:nvPicPr>
        <p:blipFill>
          <a:blip r:embed="rId2"/>
          <a:stretch>
            <a:fillRect/>
          </a:stretch>
        </p:blipFill>
        <p:spPr>
          <a:xfrm>
            <a:off x="519013" y="1124977"/>
            <a:ext cx="4373867" cy="3559823"/>
          </a:xfrm>
          <a:prstGeom prst="rect">
            <a:avLst/>
          </a:prstGeom>
          <a:noFill/>
          <a:ln cap="flat">
            <a:noFill/>
          </a:ln>
        </p:spPr>
      </p:pic>
      <p:sp>
        <p:nvSpPr>
          <p:cNvPr id="4" name="Google Shape;1104;p33">
            <a:extLst>
              <a:ext uri="{FF2B5EF4-FFF2-40B4-BE49-F238E27FC236}">
                <a16:creationId xmlns:a16="http://schemas.microsoft.com/office/drawing/2014/main" id="{5291BD3B-45EB-F2B6-988C-F9819A1360E9}"/>
              </a:ext>
            </a:extLst>
          </p:cNvPr>
          <p:cNvSpPr txBox="1">
            <a:spLocks noGrp="1"/>
          </p:cNvSpPr>
          <p:nvPr>
            <p:ph type="subTitle" idx="4294967295"/>
          </p:nvPr>
        </p:nvSpPr>
        <p:spPr>
          <a:xfrm>
            <a:off x="4697291" y="1152107"/>
            <a:ext cx="4348730" cy="3658294"/>
          </a:xfrm>
        </p:spPr>
        <p:txBody>
          <a:bodyPr/>
          <a:lstStyle/>
          <a:p>
            <a:pPr lvl="0" indent="-304166">
              <a:buNone/>
            </a:pPr>
            <a:r>
              <a:rPr lang="en-US" sz="1400"/>
              <a:t>"To further analyze the performance of our primary</a:t>
            </a:r>
            <a:endParaRPr lang="en-US"/>
          </a:p>
          <a:p>
            <a:pPr lvl="0" indent="-304166">
              <a:buNone/>
            </a:pPr>
            <a:r>
              <a:rPr lang="en-US" sz="1400"/>
              <a:t>  model, a confusion matrix was generated.</a:t>
            </a:r>
          </a:p>
          <a:p>
            <a:pPr marL="285750" lvl="0" indent="-285750">
              <a:buNone/>
            </a:pPr>
            <a:r>
              <a:rPr lang="en-US" sz="1400"/>
              <a:t>     The strong diagonal trend from top-left to </a:t>
            </a:r>
          </a:p>
          <a:p>
            <a:pPr marL="285750" lvl="0" indent="-285750">
              <a:buNone/>
            </a:pPr>
            <a:r>
              <a:rPr lang="en-US" sz="1400"/>
              <a:t>      bottom-right</a:t>
            </a:r>
          </a:p>
          <a:p>
            <a:pPr marL="285750" lvl="0" indent="-285750">
              <a:buNone/>
            </a:pPr>
            <a:r>
              <a:rPr lang="en-US" sz="1400"/>
              <a:t>      confirms a very high number of correct predictions across all classes.</a:t>
            </a:r>
            <a:endParaRPr lang="en-US" sz="1600"/>
          </a:p>
          <a:p>
            <a:pPr marL="285750" lvl="0" indent="-285750">
              <a:buNone/>
            </a:pPr>
            <a:r>
              <a:rPr lang="en-US" sz="1400"/>
              <a:t>      For example, the model correctly identified </a:t>
            </a:r>
            <a:r>
              <a:rPr lang="en-US" sz="1400" b="1"/>
              <a:t>all 405 'no</a:t>
            </a:r>
          </a:p>
          <a:p>
            <a:pPr marL="285750" lvl="0" indent="-285750">
              <a:buNone/>
            </a:pPr>
            <a:r>
              <a:rPr lang="en-US" sz="1400" b="1"/>
              <a:t>      tumor' cases</a:t>
            </a:r>
            <a:r>
              <a:rPr lang="en-US" sz="1400"/>
              <a:t> and </a:t>
            </a:r>
            <a:r>
              <a:rPr lang="en-US" sz="1400" b="1"/>
              <a:t>302 out of 306 'meningioma' cases</a:t>
            </a:r>
            <a:r>
              <a:rPr lang="en-US" sz="1400"/>
              <a:t>.</a:t>
            </a:r>
            <a:endParaRPr lang="en-US" sz="1600"/>
          </a:p>
          <a:p>
            <a:pPr marL="285750" lvl="0" indent="-285750">
              <a:buNone/>
            </a:pPr>
            <a:r>
              <a:rPr lang="en-US" sz="1400"/>
              <a:t>       This demonstrates the model's high reliability and its</a:t>
            </a:r>
          </a:p>
          <a:p>
            <a:pPr marL="285750" lvl="0" indent="-285750">
              <a:buNone/>
            </a:pPr>
            <a:r>
              <a:rPr lang="en-US" sz="1400"/>
              <a:t>        ability  to  distinguish  between  the different tumor types with minimal error."</a:t>
            </a:r>
            <a:endParaRPr lang="en-US" sz="1600"/>
          </a:p>
          <a:p>
            <a:pPr marL="0" lvl="0" indent="0">
              <a:buNone/>
            </a:pPr>
            <a:endParaRPr lang="en-US" sz="1400"/>
          </a:p>
        </p:txBody>
      </p:sp>
    </p:spTree>
  </p:cSld>
  <p:clrMapOvr>
    <a:masterClrMapping/>
  </p:clrMapOvr>
</p:sld>
</file>

<file path=ppt/slides/slide25.xml><?xml version="1.0" encoding="utf-8"?>
<p:sld xmlns:a="http://purl.oclc.org/ooxml/drawingml/main" xmlns:r="http://purl.oclc.org/ooxml/officeDocument/relationships" xmlns:p="http://purl.oclc.org/ooxml/presentationml/main">
  <p:cSld name="Slide64">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70A700B1-559F-FA3D-E567-5A65652FB1FC}"/>
              </a:ext>
            </a:extLst>
          </p:cNvPr>
          <p:cNvSpPr txBox="1">
            <a:spLocks noGrp="1"/>
          </p:cNvSpPr>
          <p:nvPr>
            <p:ph type="title"/>
          </p:nvPr>
        </p:nvSpPr>
        <p:spPr>
          <a:xfrm>
            <a:off x="459687" y="187186"/>
            <a:ext cx="7704002" cy="572697"/>
          </a:xfrm>
        </p:spPr>
        <p:txBody>
          <a:bodyPr/>
          <a:lstStyle/>
          <a:p>
            <a:pPr lvl="0"/>
            <a:r>
              <a:rPr lang="en-US"/>
              <a:t>AI Model Performance: Segmentation</a:t>
            </a:r>
          </a:p>
        </p:txBody>
      </p:sp>
      <p:graphicFrame>
        <p:nvGraphicFramePr>
          <p:cNvPr id="3" name="Google Shape;1326;p41">
            <a:extLst>
              <a:ext uri="{FF2B5EF4-FFF2-40B4-BE49-F238E27FC236}">
                <a16:creationId xmlns:a16="http://schemas.microsoft.com/office/drawing/2014/main" id="{A6CA3621-9271-22F3-9A15-4545B36E44B0}"/>
              </a:ext>
            </a:extLst>
          </p:cNvPr>
          <p:cNvGraphicFramePr>
            <a:graphicFrameLocks noGrp="1"/>
          </p:cNvGraphicFramePr>
          <p:nvPr/>
        </p:nvGraphicFramePr>
        <p:xfrm>
          <a:off x="781016" y="1576910"/>
          <a:ext cx="7061331" cy="1389612"/>
        </p:xfrm>
        <a:graphic>
          <a:graphicData uri="http://purl.oclc.org/ooxml/drawingml/table">
            <a:tbl>
              <a:tblPr>
                <a:effectLst/>
                <a:tableStyleId>{E6318DB0-A769-4DC7-91D3-6804AA4FFEF4}</a:tableStyleId>
              </a:tblPr>
              <a:tblGrid>
                <a:gridCol w="1430459">
                  <a:extLst>
                    <a:ext uri="{9D8B030D-6E8A-4147-A177-3AD203B41FA5}">
                      <a16:colId xmlns:a16="http://schemas.microsoft.com/office/drawing/2014/main" val="1405343906"/>
                    </a:ext>
                  </a:extLst>
                </a:gridCol>
                <a:gridCol w="1407718">
                  <a:extLst>
                    <a:ext uri="{9D8B030D-6E8A-4147-A177-3AD203B41FA5}">
                      <a16:colId xmlns:a16="http://schemas.microsoft.com/office/drawing/2014/main" val="3229672249"/>
                    </a:ext>
                  </a:extLst>
                </a:gridCol>
                <a:gridCol w="1407718">
                  <a:extLst>
                    <a:ext uri="{9D8B030D-6E8A-4147-A177-3AD203B41FA5}">
                      <a16:colId xmlns:a16="http://schemas.microsoft.com/office/drawing/2014/main" val="2040842648"/>
                    </a:ext>
                  </a:extLst>
                </a:gridCol>
                <a:gridCol w="1407718">
                  <a:extLst>
                    <a:ext uri="{9D8B030D-6E8A-4147-A177-3AD203B41FA5}">
                      <a16:colId xmlns:a16="http://schemas.microsoft.com/office/drawing/2014/main" val="1440269453"/>
                    </a:ext>
                  </a:extLst>
                </a:gridCol>
                <a:gridCol w="1407718">
                  <a:extLst>
                    <a:ext uri="{9D8B030D-6E8A-4147-A177-3AD203B41FA5}">
                      <a16:colId xmlns:a16="http://schemas.microsoft.com/office/drawing/2014/main" val="3649831195"/>
                    </a:ext>
                  </a:extLst>
                </a:gridCol>
              </a:tblGrid>
              <a:tr h="372938">
                <a:tc>
                  <a:txBody>
                    <a:bodyPr/>
                    <a:lstStyle/>
                    <a:p>
                      <a:pPr marL="0" lvl="0" indent="0" algn="ctr">
                        <a:spcBef>
                          <a:spcPts val="0"/>
                        </a:spcBef>
                        <a:spcAft>
                          <a:spcPts val="0"/>
                        </a:spcAft>
                        <a:buNone/>
                      </a:pPr>
                      <a:r>
                        <a:rPr lang="en-US" sz="1200" b="0" i="0" u="none" strike="noStrike">
                          <a:solidFill>
                            <a:srgbClr val="35363B"/>
                          </a:solidFill>
                          <a:latin typeface="Arial"/>
                        </a:rPr>
                        <a:t>Model</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latin typeface="Arial"/>
                        </a:rPr>
                        <a:t>Accuracy</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Mean</a:t>
                      </a:r>
                      <a:endParaRPr lang="en-US"/>
                    </a:p>
                    <a:p>
                      <a:pPr marL="0" lvl="0" indent="0" algn="ctr">
                        <a:spcBef>
                          <a:spcPts val="0"/>
                        </a:spcBef>
                        <a:spcAft>
                          <a:spcPts val="0"/>
                        </a:spcAft>
                        <a:buNone/>
                      </a:pPr>
                      <a:r>
                        <a:rPr lang="en-US" sz="1200" b="0" i="0" u="none" strike="noStrike">
                          <a:solidFill>
                            <a:srgbClr val="35363B"/>
                          </a:solidFill>
                        </a:rPr>
                        <a:t>IOU</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Mean Dice Coefficient</a:t>
                      </a:r>
                      <a:endParaRPr lang="en-US"/>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rPr>
                        <a:t>Dice</a:t>
                      </a:r>
                      <a:endParaRPr lang="en-US"/>
                    </a:p>
                    <a:p>
                      <a:pPr marL="0" lvl="0" indent="0" algn="ctr">
                        <a:spcBef>
                          <a:spcPts val="0"/>
                        </a:spcBef>
                        <a:spcAft>
                          <a:spcPts val="0"/>
                        </a:spcAft>
                        <a:buNone/>
                      </a:pPr>
                      <a:r>
                        <a:rPr lang="en-US" sz="1200" b="0" i="0" u="none" strike="noStrike">
                          <a:solidFill>
                            <a:srgbClr val="35363B"/>
                          </a:solidFill>
                        </a:rPr>
                        <a:t>Loss</a:t>
                      </a:r>
                      <a:endParaRPr lang="en-US"/>
                    </a:p>
                  </a:txBody>
                  <a:tcPr marL="45701" marR="45701" marT="45701" marB="45701" anchor="ctr"/>
                </a:tc>
                <a:extLst>
                  <a:ext uri="{0D108BD9-81ED-4DB2-BD59-A6C34878D82A}">
                    <a16:rowId xmlns:a16="http://schemas.microsoft.com/office/drawing/2014/main" val="180306929"/>
                  </a:ext>
                </a:extLst>
              </a:tr>
              <a:tr h="932450">
                <a:tc>
                  <a:txBody>
                    <a:bodyPr/>
                    <a:lstStyle/>
                    <a:p>
                      <a:pPr marL="0" lvl="0" indent="0" algn="ctr">
                        <a:spcBef>
                          <a:spcPts val="0"/>
                        </a:spcBef>
                        <a:spcAft>
                          <a:spcPts val="0"/>
                        </a:spcAft>
                        <a:buNone/>
                      </a:pPr>
                      <a:r>
                        <a:rPr lang="en-US" sz="1100" b="0" i="0" u="none" strike="noStrike">
                          <a:solidFill>
                            <a:srgbClr val="35363B"/>
                          </a:solidFill>
                          <a:latin typeface="Arial"/>
                        </a:rPr>
                        <a:t>Attention U-Net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99.35%</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82.88%</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83.70%</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16.92%</a:t>
                      </a:r>
                      <a:endParaRPr lang="en-US"/>
                    </a:p>
                  </a:txBody>
                  <a:tcPr marL="45701" marR="45701" marT="45701" marB="45701" anchor="ctr"/>
                </a:tc>
                <a:extLst>
                  <a:ext uri="{0D108BD9-81ED-4DB2-BD59-A6C34878D82A}">
                    <a16:rowId xmlns:a16="http://schemas.microsoft.com/office/drawing/2014/main" val="639356655"/>
                  </a:ext>
                </a:extLst>
              </a:tr>
            </a:tbl>
          </a:graphicData>
        </a:graphic>
      </p:graphicFrame>
      <p:sp>
        <p:nvSpPr>
          <p:cNvPr id="4" name="TextBox 1">
            <a:extLst>
              <a:ext uri="{FF2B5EF4-FFF2-40B4-BE49-F238E27FC236}">
                <a16:creationId xmlns:a16="http://schemas.microsoft.com/office/drawing/2014/main" id="{FEEB54CC-BD15-C4B7-8176-4B2BE427ACAD}"/>
              </a:ext>
            </a:extLst>
          </p:cNvPr>
          <p:cNvSpPr txBox="1"/>
          <p:nvPr/>
        </p:nvSpPr>
        <p:spPr>
          <a:xfrm>
            <a:off x="626583" y="3331616"/>
            <a:ext cx="7481456"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For the segmentation task, our Attention U-Net model was evaluated using two standard industry metrics: the Dice Coefficient and IOU. Both scores are well above 0.8, indicating a high degree of spatial accuracy and confirming that the model is effective at precisely outlining the tumor boundaries.</a:t>
            </a:r>
          </a:p>
        </p:txBody>
      </p:sp>
    </p:spTree>
  </p:cSld>
  <p:clrMapOvr>
    <a:masterClrMapping/>
  </p:clrMapOvr>
</p:sld>
</file>

<file path=ppt/slides/slide26.xml><?xml version="1.0" encoding="utf-8"?>
<p:sld xmlns:a="http://purl.oclc.org/ooxml/drawingml/main" xmlns:r="http://purl.oclc.org/ooxml/officeDocument/relationships" xmlns:p="http://purl.oclc.org/ooxml/presentationml/main">
  <p:cSld name="Slide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18B3-E997-08DE-6E23-FB0ACDD84784}"/>
              </a:ext>
            </a:extLst>
          </p:cNvPr>
          <p:cNvSpPr txBox="1">
            <a:spLocks noGrp="1"/>
          </p:cNvSpPr>
          <p:nvPr>
            <p:ph type="title"/>
          </p:nvPr>
        </p:nvSpPr>
        <p:spPr>
          <a:xfrm>
            <a:off x="406139" y="188951"/>
            <a:ext cx="7704002" cy="572697"/>
          </a:xfrm>
        </p:spPr>
        <p:txBody>
          <a:bodyPr/>
          <a:lstStyle/>
          <a:p>
            <a:pPr lvl="0"/>
            <a:r>
              <a:rPr lang="en-US"/>
              <a:t>U-Net Performance Analysis</a:t>
            </a:r>
          </a:p>
        </p:txBody>
      </p:sp>
      <p:pic>
        <p:nvPicPr>
          <p:cNvPr id="3" name="Picture 2" descr="A graph of training and validation&#10;&#10;AI-generated content may be incorrect.">
            <a:extLst>
              <a:ext uri="{FF2B5EF4-FFF2-40B4-BE49-F238E27FC236}">
                <a16:creationId xmlns:a16="http://schemas.microsoft.com/office/drawing/2014/main" id="{BF394682-E6C3-B93F-AEF1-10F2B054DA3C}"/>
              </a:ext>
            </a:extLst>
          </p:cNvPr>
          <p:cNvPicPr>
            <a:picLocks noChangeAspect="1"/>
          </p:cNvPicPr>
          <p:nvPr/>
        </p:nvPicPr>
        <p:blipFill>
          <a:blip r:embed="rId2"/>
          <a:stretch>
            <a:fillRect/>
          </a:stretch>
        </p:blipFill>
        <p:spPr>
          <a:xfrm>
            <a:off x="299648" y="1063063"/>
            <a:ext cx="4049923" cy="3588864"/>
          </a:xfrm>
          <a:prstGeom prst="rect">
            <a:avLst/>
          </a:prstGeom>
          <a:noFill/>
          <a:ln cap="flat">
            <a:noFill/>
          </a:ln>
        </p:spPr>
      </p:pic>
      <p:pic>
        <p:nvPicPr>
          <p:cNvPr id="4" name="Picture 3" descr="A graph of a line graph&#10;&#10;AI-generated content may be incorrect.">
            <a:extLst>
              <a:ext uri="{FF2B5EF4-FFF2-40B4-BE49-F238E27FC236}">
                <a16:creationId xmlns:a16="http://schemas.microsoft.com/office/drawing/2014/main" id="{F1D33F73-E330-16F3-9C79-85CB958961FC}"/>
              </a:ext>
            </a:extLst>
          </p:cNvPr>
          <p:cNvPicPr>
            <a:picLocks noChangeAspect="1"/>
          </p:cNvPicPr>
          <p:nvPr/>
        </p:nvPicPr>
        <p:blipFill>
          <a:blip r:embed="rId3"/>
          <a:stretch>
            <a:fillRect/>
          </a:stretch>
        </p:blipFill>
        <p:spPr>
          <a:xfrm>
            <a:off x="4378156" y="1105226"/>
            <a:ext cx="4466194" cy="3581147"/>
          </a:xfrm>
          <a:prstGeom prst="rect">
            <a:avLst/>
          </a:prstGeom>
          <a:noFill/>
          <a:ln cap="flat">
            <a:noFill/>
          </a:ln>
        </p:spPr>
      </p:pic>
    </p:spTree>
  </p:cSld>
  <p:clrMapOvr>
    <a:masterClrMapping/>
  </p:clrMapOvr>
</p:sld>
</file>

<file path=ppt/slides/slide27.xml><?xml version="1.0" encoding="utf-8"?>
<p:sld xmlns:a="http://purl.oclc.org/ooxml/drawingml/main" xmlns:r="http://purl.oclc.org/ooxml/officeDocument/relationships" xmlns:p="http://purl.oclc.org/ooxml/presentationml/main">
  <p:cSld name="Slide65">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E745BE62-1CB1-AA86-EBEB-81C4B8AA8F7F}"/>
              </a:ext>
            </a:extLst>
          </p:cNvPr>
          <p:cNvSpPr txBox="1">
            <a:spLocks noGrp="1"/>
          </p:cNvSpPr>
          <p:nvPr>
            <p:ph type="title"/>
          </p:nvPr>
        </p:nvSpPr>
        <p:spPr>
          <a:xfrm>
            <a:off x="479776" y="187186"/>
            <a:ext cx="7738430" cy="572697"/>
          </a:xfrm>
        </p:spPr>
        <p:txBody>
          <a:bodyPr/>
          <a:lstStyle/>
          <a:p>
            <a:pPr lvl="0"/>
            <a:r>
              <a:rPr lang="en-US"/>
              <a:t>Performance Benchmark: Detection</a:t>
            </a:r>
          </a:p>
        </p:txBody>
      </p:sp>
      <p:graphicFrame>
        <p:nvGraphicFramePr>
          <p:cNvPr id="3" name="Google Shape;1326;p41">
            <a:extLst>
              <a:ext uri="{FF2B5EF4-FFF2-40B4-BE49-F238E27FC236}">
                <a16:creationId xmlns:a16="http://schemas.microsoft.com/office/drawing/2014/main" id="{089E43C3-1533-A415-8BB4-3E9C8CFC5005}"/>
              </a:ext>
            </a:extLst>
          </p:cNvPr>
          <p:cNvGraphicFramePr>
            <a:graphicFrameLocks noGrp="1"/>
          </p:cNvGraphicFramePr>
          <p:nvPr/>
        </p:nvGraphicFramePr>
        <p:xfrm>
          <a:off x="884297" y="1124977"/>
          <a:ext cx="7186361" cy="2858085"/>
        </p:xfrm>
        <a:graphic>
          <a:graphicData uri="http://purl.oclc.org/ooxml/drawingml/table">
            <a:tbl>
              <a:tblPr>
                <a:effectLst/>
                <a:tableStyleId>{E6318DB0-A769-4DC7-91D3-6804AA4FFEF4}</a:tableStyleId>
              </a:tblPr>
              <a:tblGrid>
                <a:gridCol w="2421111">
                  <a:extLst>
                    <a:ext uri="{9D8B030D-6E8A-4147-A177-3AD203B41FA5}">
                      <a16:colId xmlns:a16="http://schemas.microsoft.com/office/drawing/2014/main" val="2861364458"/>
                    </a:ext>
                  </a:extLst>
                </a:gridCol>
                <a:gridCol w="2382624">
                  <a:extLst>
                    <a:ext uri="{9D8B030D-6E8A-4147-A177-3AD203B41FA5}">
                      <a16:colId xmlns:a16="http://schemas.microsoft.com/office/drawing/2014/main" val="4073586160"/>
                    </a:ext>
                  </a:extLst>
                </a:gridCol>
                <a:gridCol w="2382624">
                  <a:extLst>
                    <a:ext uri="{9D8B030D-6E8A-4147-A177-3AD203B41FA5}">
                      <a16:colId xmlns:a16="http://schemas.microsoft.com/office/drawing/2014/main" val="3540013952"/>
                    </a:ext>
                  </a:extLst>
                </a:gridCol>
              </a:tblGrid>
              <a:tr h="372938">
                <a:tc>
                  <a:txBody>
                    <a:bodyPr/>
                    <a:lstStyle/>
                    <a:p>
                      <a:pPr marL="0" lvl="0" indent="0" algn="ctr">
                        <a:spcBef>
                          <a:spcPts val="0"/>
                        </a:spcBef>
                        <a:spcAft>
                          <a:spcPts val="0"/>
                        </a:spcAft>
                        <a:buNone/>
                      </a:pPr>
                      <a:r>
                        <a:rPr lang="en-US" sz="1200" b="0" i="0" u="none" strike="noStrike">
                          <a:solidFill>
                            <a:srgbClr val="35363B"/>
                          </a:solidFill>
                        </a:rPr>
                        <a:t>Paper</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 Used</a:t>
                      </a:r>
                      <a:endParaRPr lang="en-US"/>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Accuracy</a:t>
                      </a:r>
                      <a:endParaRPr lang="en-US"/>
                    </a:p>
                  </a:txBody>
                  <a:tcPr marL="45701" marR="45701" marT="45701" marB="45701" anchor="ctr"/>
                </a:tc>
                <a:extLst>
                  <a:ext uri="{0D108BD9-81ED-4DB2-BD59-A6C34878D82A}">
                    <a16:rowId xmlns:a16="http://schemas.microsoft.com/office/drawing/2014/main" val="1527610412"/>
                  </a:ext>
                </a:extLst>
              </a:tr>
              <a:tr h="932450">
                <a:tc>
                  <a:txBody>
                    <a:bodyPr/>
                    <a:lstStyle/>
                    <a:p>
                      <a:pPr lvl="0" algn="l">
                        <a:lnSpc>
                          <a:spcPct val="100%"/>
                        </a:lnSpc>
                        <a:spcBef>
                          <a:spcPts val="0"/>
                        </a:spcBef>
                        <a:spcAft>
                          <a:spcPts val="0"/>
                        </a:spcAft>
                        <a:buNone/>
                      </a:pPr>
                      <a:r>
                        <a:rPr lang="en-US" sz="1200" b="0" i="0" u="none" strike="noStrike">
                          <a:solidFill>
                            <a:srgbClr val="000000"/>
                          </a:solidFill>
                          <a:latin typeface="Arial"/>
                        </a:rPr>
                        <a:t>Brain tumor detection from images and comparison with transfer learning methods and 3‑layer CNN</a:t>
                      </a:r>
                    </a:p>
                    <a:p>
                      <a:pPr marL="0" lvl="0" indent="0" algn="l">
                        <a:spcBef>
                          <a:spcPts val="0"/>
                        </a:spcBef>
                        <a:spcAft>
                          <a:spcPts val="0"/>
                        </a:spcAft>
                        <a:buNone/>
                      </a:pPr>
                      <a:endParaRPr lang="en-US" sz="1100" b="0" i="0" u="none" strike="noStrike">
                        <a:solidFill>
                          <a:srgbClr val="35363B"/>
                        </a:solidFill>
                        <a:latin typeface="Aria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a:t>
                      </a:r>
                      <a:endParaRPr lang="en-US"/>
                    </a:p>
                  </a:txBody>
                  <a:tcPr marL="45701" marR="45701" marT="45701" marB="45701" anchor="ctr"/>
                </a:tc>
                <a:extLst>
                  <a:ext uri="{0D108BD9-81ED-4DB2-BD59-A6C34878D82A}">
                    <a16:rowId xmlns:a16="http://schemas.microsoft.com/office/drawing/2014/main" val="1625640291"/>
                  </a:ext>
                </a:extLst>
              </a:tr>
              <a:tr h="281059">
                <a:tc>
                  <a:txBody>
                    <a:bodyPr/>
                    <a:lstStyle/>
                    <a:p>
                      <a:pPr lvl="0" algn="l">
                        <a:lnSpc>
                          <a:spcPct val="100%"/>
                        </a:lnSpc>
                        <a:spcBef>
                          <a:spcPts val="0"/>
                        </a:spcBef>
                        <a:spcAft>
                          <a:spcPts val="0"/>
                        </a:spcAft>
                        <a:buNone/>
                      </a:pPr>
                      <a:r>
                        <a:rPr lang="en-US" sz="1200" b="0" i="0" u="none" strike="noStrike">
                          <a:solidFill>
                            <a:srgbClr val="000000"/>
                          </a:solidFill>
                          <a:latin typeface="Arial"/>
                        </a:rPr>
                        <a:t>A Robust Approach for Brain Tumor Detection in Magnetic Resonance Images Using Finetuned EfficientNet</a:t>
                      </a:r>
                    </a:p>
                    <a:p>
                      <a:pPr marL="0" lvl="0" indent="0" algn="l">
                        <a:spcBef>
                          <a:spcPts val="0"/>
                        </a:spcBef>
                        <a:spcAft>
                          <a:spcPts val="0"/>
                        </a:spcAft>
                        <a:buNone/>
                      </a:pPr>
                      <a:endParaRPr lang="en-US" sz="1200" b="0" i="0" u="none" strike="noStrike">
                        <a:solidFill>
                          <a:srgbClr val="35363B"/>
                        </a:solidFill>
                        <a:latin typeface="Arial"/>
                      </a:endParaRP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98.8%</a:t>
                      </a:r>
                    </a:p>
                  </a:txBody>
                  <a:tcPr marL="45701" marR="45701" marT="45701" marB="45701" anchor="ctr"/>
                </a:tc>
                <a:extLst>
                  <a:ext uri="{0D108BD9-81ED-4DB2-BD59-A6C34878D82A}">
                    <a16:rowId xmlns:a16="http://schemas.microsoft.com/office/drawing/2014/main" val="1901831237"/>
                  </a:ext>
                </a:extLst>
              </a:tr>
              <a:tr h="488783">
                <a:tc>
                  <a:txBody>
                    <a:bodyPr/>
                    <a:lstStyle/>
                    <a:p>
                      <a:pPr marL="0" lvl="0" indent="0" algn="l">
                        <a:spcBef>
                          <a:spcPts val="0"/>
                        </a:spcBef>
                        <a:spcAft>
                          <a:spcPts val="0"/>
                        </a:spcAft>
                        <a:buNone/>
                      </a:pPr>
                      <a:r>
                        <a:rPr lang="en-US" sz="1100" b="1" i="0" u="none" strike="noStrike">
                          <a:solidFill>
                            <a:srgbClr val="35363B"/>
                          </a:solidFill>
                        </a:rPr>
                        <a:t>Our Work</a:t>
                      </a:r>
                      <a:endParaRPr lang="en-US" b="1"/>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EfficientNet</a:t>
                      </a:r>
                      <a:endParaRPr lang="en-US" b="1"/>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98.78%</a:t>
                      </a:r>
                      <a:endParaRPr lang="en-US" b="1"/>
                    </a:p>
                  </a:txBody>
                  <a:tcPr marL="45701" marR="45701" marT="45701" marB="45701" anchor="ctr"/>
                </a:tc>
                <a:extLst>
                  <a:ext uri="{0D108BD9-81ED-4DB2-BD59-A6C34878D82A}">
                    <a16:rowId xmlns:a16="http://schemas.microsoft.com/office/drawing/2014/main" val="2786586884"/>
                  </a:ext>
                </a:extLst>
              </a:tr>
            </a:tbl>
          </a:graphicData>
        </a:graphic>
      </p:graphicFrame>
      <p:sp>
        <p:nvSpPr>
          <p:cNvPr id="4" name="TextBox 1">
            <a:extLst>
              <a:ext uri="{FF2B5EF4-FFF2-40B4-BE49-F238E27FC236}">
                <a16:creationId xmlns:a16="http://schemas.microsoft.com/office/drawing/2014/main" id="{D77F9AAD-F113-2638-45D8-DCF4D7452C26}"/>
              </a:ext>
            </a:extLst>
          </p:cNvPr>
          <p:cNvSpPr txBox="1"/>
          <p:nvPr/>
        </p:nvSpPr>
        <p:spPr>
          <a:xfrm>
            <a:off x="884297" y="4018522"/>
            <a:ext cx="7481456"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000000"/>
                </a:solidFill>
                <a:uFillTx/>
                <a:latin typeface="Arial"/>
                <a:ea typeface="Arial"/>
                <a:cs typeface="Arial"/>
              </a:rPr>
              <a:t>As the comparison shows, the performance of our implemented model is highly competitive with, and in some cases superior to, other existing research in the field, validating our chosen methodology.</a:t>
            </a:r>
          </a:p>
        </p:txBody>
      </p:sp>
    </p:spTree>
  </p:cSld>
  <p:clrMapOvr>
    <a:masterClrMapping/>
  </p:clrMapOvr>
</p:sld>
</file>

<file path=ppt/slides/slide28.xml><?xml version="1.0" encoding="utf-8"?>
<p:sld xmlns:a="http://purl.oclc.org/ooxml/drawingml/main" xmlns:r="http://purl.oclc.org/ooxml/officeDocument/relationships" xmlns:p="http://purl.oclc.org/ooxml/presentationml/main">
  <p:cSld name="Slide80">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CC1733EA-09ED-68C2-112A-C5DDA6CAF1F0}"/>
              </a:ext>
            </a:extLst>
          </p:cNvPr>
          <p:cNvSpPr txBox="1">
            <a:spLocks noGrp="1"/>
          </p:cNvSpPr>
          <p:nvPr>
            <p:ph type="title"/>
          </p:nvPr>
        </p:nvSpPr>
        <p:spPr>
          <a:xfrm>
            <a:off x="413967" y="156344"/>
            <a:ext cx="7738430" cy="572697"/>
          </a:xfrm>
        </p:spPr>
        <p:txBody>
          <a:bodyPr/>
          <a:lstStyle/>
          <a:p>
            <a:pPr lvl="0"/>
            <a:r>
              <a:rPr lang="en-US"/>
              <a:t>Performance Benchmark: Segmentation</a:t>
            </a:r>
          </a:p>
        </p:txBody>
      </p:sp>
      <p:sp>
        <p:nvSpPr>
          <p:cNvPr id="3" name="TextBox 1">
            <a:extLst>
              <a:ext uri="{FF2B5EF4-FFF2-40B4-BE49-F238E27FC236}">
                <a16:creationId xmlns:a16="http://schemas.microsoft.com/office/drawing/2014/main" id="{5A6520FA-F635-46B9-E253-57974F82A830}"/>
              </a:ext>
            </a:extLst>
          </p:cNvPr>
          <p:cNvSpPr txBox="1"/>
          <p:nvPr/>
        </p:nvSpPr>
        <p:spPr>
          <a:xfrm>
            <a:off x="1005291" y="4564127"/>
            <a:ext cx="748145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000000"/>
                </a:solidFill>
                <a:uFillTx/>
                <a:latin typeface="Arial"/>
                <a:ea typeface="Arial"/>
                <a:cs typeface="Arial"/>
              </a:rPr>
              <a:t>Our implemented model demonstrates a Mean Dice Coefficient of 83.70%, proving its strong performance and placing it competitively among other state-of-the-art segmentation architectures.</a:t>
            </a:r>
            <a:endParaRPr lang="en-US" sz="1400" b="0" i="0" u="none" strike="noStrike" kern="0" cap="none" spc="0" baseline="0%">
              <a:solidFill>
                <a:srgbClr val="000000"/>
              </a:solidFill>
              <a:uFillTx/>
              <a:latin typeface="Arial"/>
              <a:ea typeface="Arial"/>
              <a:cs typeface="Arial"/>
            </a:endParaRPr>
          </a:p>
        </p:txBody>
      </p:sp>
      <p:graphicFrame>
        <p:nvGraphicFramePr>
          <p:cNvPr id="4" name="Google Shape;1326;p41">
            <a:extLst>
              <a:ext uri="{FF2B5EF4-FFF2-40B4-BE49-F238E27FC236}">
                <a16:creationId xmlns:a16="http://schemas.microsoft.com/office/drawing/2014/main" id="{4DE84C42-8DE6-5833-B8A8-C3FC516A6BA3}"/>
              </a:ext>
            </a:extLst>
          </p:cNvPr>
          <p:cNvGraphicFramePr>
            <a:graphicFrameLocks noGrp="1"/>
          </p:cNvGraphicFramePr>
          <p:nvPr/>
        </p:nvGraphicFramePr>
        <p:xfrm>
          <a:off x="550971" y="878866"/>
          <a:ext cx="8042055" cy="3685257"/>
        </p:xfrm>
        <a:graphic>
          <a:graphicData uri="http://purl.oclc.org/ooxml/drawingml/table">
            <a:tbl>
              <a:tblPr>
                <a:effectLst/>
                <a:tableStyleId>{E6318DB0-A769-4DC7-91D3-6804AA4FFEF4}</a:tableStyleId>
              </a:tblPr>
              <a:tblGrid>
                <a:gridCol w="2034777">
                  <a:extLst>
                    <a:ext uri="{9D8B030D-6E8A-4147-A177-3AD203B41FA5}">
                      <a16:colId xmlns:a16="http://schemas.microsoft.com/office/drawing/2014/main" val="564244599"/>
                    </a:ext>
                  </a:extLst>
                </a:gridCol>
                <a:gridCol w="2002426">
                  <a:extLst>
                    <a:ext uri="{9D8B030D-6E8A-4147-A177-3AD203B41FA5}">
                      <a16:colId xmlns:a16="http://schemas.microsoft.com/office/drawing/2014/main" val="307509285"/>
                    </a:ext>
                  </a:extLst>
                </a:gridCol>
                <a:gridCol w="2002426">
                  <a:extLst>
                    <a:ext uri="{9D8B030D-6E8A-4147-A177-3AD203B41FA5}">
                      <a16:colId xmlns:a16="http://schemas.microsoft.com/office/drawing/2014/main" val="2901486298"/>
                    </a:ext>
                  </a:extLst>
                </a:gridCol>
                <a:gridCol w="2002426">
                  <a:extLst>
                    <a:ext uri="{9D8B030D-6E8A-4147-A177-3AD203B41FA5}">
                      <a16:colId xmlns:a16="http://schemas.microsoft.com/office/drawing/2014/main" val="84564651"/>
                    </a:ext>
                  </a:extLst>
                </a:gridCol>
              </a:tblGrid>
              <a:tr h="471967">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latin typeface="Arial"/>
                        </a:rPr>
                        <a:t>Mean Dice Coefficient</a:t>
                      </a:r>
                      <a:endParaRPr lang="en-US" sz="1200" b="0" i="0" u="none" strike="noStrike">
                        <a:solidFill>
                          <a:srgbClr val="000000"/>
                        </a:solidFill>
                        <a:latin typeface="Arial"/>
                      </a:endParaRPr>
                    </a:p>
                    <a:p>
                      <a:pPr lvl="0" algn="ctr">
                        <a:lnSpc>
                          <a:spcPct val="100%"/>
                        </a:lnSpc>
                        <a:spcBef>
                          <a:spcPts val="0"/>
                        </a:spcBef>
                        <a:spcAft>
                          <a:spcPts val="0"/>
                        </a:spcAft>
                        <a:buNone/>
                      </a:pPr>
                      <a:endParaRPr lang="en-US" sz="1200" b="0" i="0" u="none" strike="noStrike">
                        <a:solidFill>
                          <a:srgbClr val="35363B"/>
                        </a:solidFill>
                        <a:latin typeface="Arial"/>
                      </a:endParaRPr>
                    </a:p>
                  </a:txBody>
                  <a:tcPr marL="45701" marR="45701" marT="45701" marB="45701" anchor="ctr"/>
                </a:tc>
                <a:tc>
                  <a:txBody>
                    <a:bodyPr/>
                    <a:lstStyle/>
                    <a:p>
                      <a:pPr lvl="0" algn="ctr">
                        <a:lnSpc>
                          <a:spcPct val="100%"/>
                        </a:lnSpc>
                        <a:spcBef>
                          <a:spcPts val="0"/>
                        </a:spcBef>
                        <a:spcAft>
                          <a:spcPts val="0"/>
                        </a:spcAft>
                        <a:buNone/>
                      </a:pPr>
                      <a:r>
                        <a:rPr lang="en-US" sz="1200" b="0" i="0" u="none" strike="noStrike">
                          <a:solidFill>
                            <a:srgbClr val="35363B"/>
                          </a:solidFill>
                          <a:latin typeface="Arial"/>
                        </a:rPr>
                        <a:t> Dice Loss</a:t>
                      </a:r>
                      <a:endParaRPr lang="en-US" sz="1200" b="0" i="0" u="none" strike="noStrike">
                        <a:solidFill>
                          <a:srgbClr val="000000"/>
                        </a:solidFill>
                        <a:latin typeface="Arial"/>
                      </a:endParaRPr>
                    </a:p>
                    <a:p>
                      <a:pPr marL="0" lvl="0" indent="0" algn="ctr">
                        <a:spcBef>
                          <a:spcPts val="0"/>
                        </a:spcBef>
                        <a:spcAft>
                          <a:spcPts val="0"/>
                        </a:spcAft>
                        <a:buNone/>
                      </a:pPr>
                      <a:endParaRPr lang="en-US" sz="1200" b="0" i="0" u="none" strike="noStrike">
                        <a:solidFill>
                          <a:srgbClr val="35363B"/>
                        </a:solidFill>
                        <a:latin typeface="Arial"/>
                      </a:endParaRPr>
                    </a:p>
                  </a:txBody>
                  <a:tcPr marL="45701" marR="45701" marT="45701" marB="45701" anchor="ctr"/>
                </a:tc>
                <a:extLst>
                  <a:ext uri="{0D108BD9-81ED-4DB2-BD59-A6C34878D82A}">
                    <a16:rowId xmlns:a16="http://schemas.microsoft.com/office/drawing/2014/main" val="2761723270"/>
                  </a:ext>
                </a:extLst>
              </a:tr>
              <a:tr h="939966">
                <a:tc>
                  <a:txBody>
                    <a:bodyPr/>
                    <a:lstStyle/>
                    <a:p>
                      <a:pPr marL="0" lvl="0" indent="0" algn="l">
                        <a:spcBef>
                          <a:spcPts val="0"/>
                        </a:spcBef>
                        <a:spcAft>
                          <a:spcPts val="0"/>
                        </a:spcAft>
                        <a:buNone/>
                      </a:pPr>
                      <a:r>
                        <a:rPr lang="en-US" sz="1100" b="0" i="0" u="none" strike="noStrike">
                          <a:solidFill>
                            <a:srgbClr val="35363B"/>
                          </a:solidFill>
                          <a:latin typeface="Arial"/>
                        </a:rPr>
                        <a:t>High-Resolution Model for Segmenting and Predicting Brain Tumor Based on Deep UNet with Multi Attention Mechanism</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UNet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89.78%</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13.50%</a:t>
                      </a:r>
                      <a:endParaRPr lang="en-US"/>
                    </a:p>
                  </a:txBody>
                  <a:tcPr marL="45701" marR="45701" marT="45701" marB="45701" anchor="ctr"/>
                </a:tc>
                <a:extLst>
                  <a:ext uri="{0D108BD9-81ED-4DB2-BD59-A6C34878D82A}">
                    <a16:rowId xmlns:a16="http://schemas.microsoft.com/office/drawing/2014/main" val="1778264012"/>
                  </a:ext>
                </a:extLst>
              </a:tr>
              <a:tr h="959671">
                <a:tc>
                  <a:txBody>
                    <a:bodyPr/>
                    <a:lstStyle/>
                    <a:p>
                      <a:pPr marL="0" lvl="0" indent="0" algn="l">
                        <a:spcBef>
                          <a:spcPts val="0"/>
                        </a:spcBef>
                        <a:spcAft>
                          <a:spcPts val="0"/>
                        </a:spcAft>
                        <a:buNone/>
                      </a:pPr>
                      <a:r>
                        <a:rPr lang="en-US" sz="1100" b="0" i="0" u="none" strike="noStrike">
                          <a:solidFill>
                            <a:srgbClr val="35363B"/>
                          </a:solidFill>
                        </a:rPr>
                        <a:t>Axial attention convolutional neural network for brain tumor segmentation with multi-modality mri scans</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AABTS-Net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latin typeface="Arial"/>
                        </a:rPr>
                        <a:t>82.50%</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17.50%</a:t>
                      </a:r>
                      <a:endParaRPr lang="en-US"/>
                    </a:p>
                  </a:txBody>
                  <a:tcPr marL="45701" marR="45701" marT="45701" marB="45701" anchor="ctr"/>
                </a:tc>
                <a:extLst>
                  <a:ext uri="{0D108BD9-81ED-4DB2-BD59-A6C34878D82A}">
                    <a16:rowId xmlns:a16="http://schemas.microsoft.com/office/drawing/2014/main" val="1620536147"/>
                  </a:ext>
                </a:extLst>
              </a:tr>
              <a:tr h="959671">
                <a:tc>
                  <a:txBody>
                    <a:bodyPr/>
                    <a:lstStyle/>
                    <a:p>
                      <a:pPr marL="0" lvl="0" indent="0" algn="l">
                        <a:spcBef>
                          <a:spcPts val="0"/>
                        </a:spcBef>
                        <a:spcAft>
                          <a:spcPts val="0"/>
                        </a:spcAft>
                        <a:buNone/>
                      </a:pPr>
                      <a:r>
                        <a:rPr lang="en-US" sz="1100" b="0" i="0" u="none" strike="noStrike">
                          <a:solidFill>
                            <a:srgbClr val="35363B"/>
                          </a:solidFill>
                        </a:rPr>
                        <a:t>mmformer: multimodal medical transformer for incomplete multimodal learning of brain tumor segmentation</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mmFormer</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84.33%</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15.67%</a:t>
                      </a:r>
                      <a:endParaRPr lang="en-US"/>
                    </a:p>
                  </a:txBody>
                  <a:tcPr marL="45701" marR="45701" marT="45701" marB="45701" anchor="ctr"/>
                </a:tc>
                <a:extLst>
                  <a:ext uri="{0D108BD9-81ED-4DB2-BD59-A6C34878D82A}">
                    <a16:rowId xmlns:a16="http://schemas.microsoft.com/office/drawing/2014/main" val="3205771748"/>
                  </a:ext>
                </a:extLst>
              </a:tr>
              <a:tr h="353982">
                <a:tc>
                  <a:txBody>
                    <a:bodyPr/>
                    <a:lstStyle/>
                    <a:p>
                      <a:pPr marL="0" lvl="0" indent="0" algn="ctr">
                        <a:spcBef>
                          <a:spcPts val="0"/>
                        </a:spcBef>
                        <a:spcAft>
                          <a:spcPts val="0"/>
                        </a:spcAft>
                        <a:buNone/>
                      </a:pPr>
                      <a:r>
                        <a:rPr lang="en-US" sz="1100" b="1" i="0" u="none" strike="noStrike">
                          <a:solidFill>
                            <a:srgbClr val="35363B"/>
                          </a:solidFill>
                        </a:rPr>
                        <a:t>Our work </a:t>
                      </a:r>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181818"/>
                          </a:solidFill>
                        </a:rPr>
                        <a:t>U-Net</a:t>
                      </a:r>
                      <a:endParaRPr lang="en-US"/>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83.70%</a:t>
                      </a:r>
                      <a:endParaRPr lang="en-US"/>
                    </a:p>
                  </a:txBody>
                  <a:tcPr marL="45701" marR="45701" marT="45701" marB="45701" anchor="ctr"/>
                </a:tc>
                <a:tc>
                  <a:txBody>
                    <a:bodyPr/>
                    <a:lstStyle/>
                    <a:p>
                      <a:pPr marL="0" lvl="0" indent="0" algn="ctr">
                        <a:spcBef>
                          <a:spcPts val="0"/>
                        </a:spcBef>
                        <a:spcAft>
                          <a:spcPts val="0"/>
                        </a:spcAft>
                        <a:buNone/>
                      </a:pPr>
                      <a:r>
                        <a:rPr lang="en-US" sz="1100" b="1" i="0" u="none" strike="noStrike">
                          <a:solidFill>
                            <a:srgbClr val="35363B"/>
                          </a:solidFill>
                        </a:rPr>
                        <a:t>16.30%</a:t>
                      </a:r>
                      <a:endParaRPr lang="en-US"/>
                    </a:p>
                  </a:txBody>
                  <a:tcPr marL="45701" marR="45701" marT="45701" marB="45701" anchor="ctr"/>
                </a:tc>
                <a:extLst>
                  <a:ext uri="{0D108BD9-81ED-4DB2-BD59-A6C34878D82A}">
                    <a16:rowId xmlns:a16="http://schemas.microsoft.com/office/drawing/2014/main" val="2671352312"/>
                  </a:ext>
                </a:extLst>
              </a:tr>
            </a:tbl>
          </a:graphicData>
        </a:graphic>
      </p:graphicFrame>
    </p:spTree>
  </p:cSld>
  <p:clrMapOvr>
    <a:masterClrMapping/>
  </p:clrMapOvr>
</p:sld>
</file>

<file path=ppt/slides/slide29.xml><?xml version="1.0" encoding="utf-8"?>
<p:sld xmlns:a="http://purl.oclc.org/ooxml/drawingml/main" xmlns:r="http://purl.oclc.org/ooxml/officeDocument/relationships" xmlns:p="http://purl.oclc.org/ooxml/presentationml/main">
  <p:cSld name="Slide85">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CD075D82-EE48-A468-B1BE-893C076C3446}"/>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DAB3969B-97D9-3208-86D5-C7612C769A70}"/>
              </a:ext>
            </a:extLst>
          </p:cNvPr>
          <p:cNvSpPr txBox="1">
            <a:spLocks noGrp="1"/>
          </p:cNvSpPr>
          <p:nvPr>
            <p:ph type="title"/>
          </p:nvPr>
        </p:nvSpPr>
        <p:spPr>
          <a:xfrm>
            <a:off x="4047170" y="2571978"/>
            <a:ext cx="4955097" cy="1465252"/>
          </a:xfrm>
        </p:spPr>
        <p:txBody>
          <a:bodyPr anchorCtr="1"/>
          <a:lstStyle/>
          <a:p>
            <a:pPr lvl="0" algn="ctr"/>
            <a:r>
              <a:rPr lang="en-US" b="0"/>
              <a:t>Application Walkthrough</a:t>
            </a:r>
            <a:endParaRPr lang="en-US"/>
          </a:p>
        </p:txBody>
      </p:sp>
      <p:sp>
        <p:nvSpPr>
          <p:cNvPr id="4" name="Google Shape;1020;p32">
            <a:extLst>
              <a:ext uri="{FF2B5EF4-FFF2-40B4-BE49-F238E27FC236}">
                <a16:creationId xmlns:a16="http://schemas.microsoft.com/office/drawing/2014/main" id="{E607D837-8FB6-7968-3486-FD0DF7DB645F}"/>
              </a:ext>
            </a:extLst>
          </p:cNvPr>
          <p:cNvSpPr txBox="1">
            <a:spLocks noGrp="1"/>
          </p:cNvSpPr>
          <p:nvPr>
            <p:ph type="title" idx="4294967295"/>
          </p:nvPr>
        </p:nvSpPr>
        <p:spPr>
          <a:xfrm>
            <a:off x="5534662" y="1544796"/>
            <a:ext cx="1235701" cy="841796"/>
          </a:xfrm>
        </p:spPr>
        <p:txBody>
          <a:bodyPr anchor="b" anchorCtr="1"/>
          <a:lstStyle/>
          <a:p>
            <a:pPr lvl="0" algn="ctr"/>
            <a:r>
              <a:rPr lang="en-US" sz="6000" b="0"/>
              <a:t>05</a:t>
            </a:r>
            <a:endParaRPr lang="en-US" sz="6000"/>
          </a:p>
        </p:txBody>
      </p:sp>
      <p:pic>
        <p:nvPicPr>
          <p:cNvPr id="5" name="Google Shape;1021;p32" descr="A person in a white coat and blue hair cap pointing at a computer screen&#10;&#10;AI-generated content may be incorrect.">
            <a:extLst>
              <a:ext uri="{FF2B5EF4-FFF2-40B4-BE49-F238E27FC236}">
                <a16:creationId xmlns:a16="http://schemas.microsoft.com/office/drawing/2014/main" id="{B3DAF095-7693-73BC-36CE-4E2EC17723B3}"/>
              </a:ext>
            </a:extLst>
          </p:cNvPr>
          <p:cNvPicPr>
            <a:picLocks noGrp="1" noChangeAspect="1"/>
          </p:cNvPicPr>
          <p:nvPr>
            <p:ph type="pic" idx="4294967295"/>
          </p:nvPr>
        </p:nvPicPr>
        <p:blipFill>
          <a:blip r:embed="rId3"/>
          <a:srcRect/>
          <a:stretch>
            <a:fillRect/>
          </a:stretch>
        </p:blipFill>
        <p:spPr>
          <a:xfrm>
            <a:off x="484622" y="1076550"/>
            <a:ext cx="2990398" cy="2990398"/>
          </a:xfrm>
        </p:spPr>
      </p:pic>
      <p:grpSp>
        <p:nvGrpSpPr>
          <p:cNvPr id="6" name="Google Shape;1022;p32">
            <a:extLst>
              <a:ext uri="{FF2B5EF4-FFF2-40B4-BE49-F238E27FC236}">
                <a16:creationId xmlns:a16="http://schemas.microsoft.com/office/drawing/2014/main" id="{EEDEB1FA-55FE-EC94-E811-8D5CC429D929}"/>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AFD11C08-C735-1F90-D1DC-B726387D2A6E}"/>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7F52ACBE-DFB0-B2EF-85D2-E6C9A1497333}"/>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AF1C1CFF-5082-9155-2882-7B91664440C4}"/>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725AA943-EB67-1B4F-A693-2A8A21279875}"/>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40870FFE-7C58-473E-5ADD-3E3071A82414}"/>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6F76FA4D-83FC-CE2E-876B-1BB346E5BC7C}"/>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7625472A-AE44-6F89-A824-94A11D42CA0A}"/>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77EDF6FA-A201-CD35-D5EA-6D5E3F134523}"/>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47CA4F64-5FA0-146A-2F39-4C7831B06858}"/>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9A80A684-4F8F-E2C5-76AD-3C91430F0967}"/>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76764857-200A-DC65-D71C-69767BA2CBCC}"/>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AD921BA1-21F7-14B6-79BA-49DF153851E2}"/>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F3AD997C-40E3-F6C2-6B78-3ACB9E71C1F5}"/>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73527580-D67D-898F-5BDE-4F3BA46D4E85}"/>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3942536D-39CA-F10A-56A1-D3398C8F8EDA}"/>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8C6E4C90-47DA-E917-C4BA-57497B10B993}"/>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F8CCAAF1-7A4A-737F-F6C3-88093347D888}"/>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8D4C2432-973A-1296-9C4F-032F28CBCD8B}"/>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C8AF0158-94E7-08F3-4627-005DD6C0D223}"/>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A3F344EE-2283-6F4F-82FA-F1EDB0FF805C}"/>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BED49E1D-D613-2DA5-05A1-D57399D1AA82}"/>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DA6F7852-4E17-87E2-7B8A-13BCF3DD9812}"/>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4226922A-FF6A-A794-C781-491BDE4DF123}"/>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3D3E850A-5035-5079-E565-DB23BC37F781}"/>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E9412CB4-02CD-EEB8-7EEE-E6FDCAFC4E4C}"/>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E1568118-16D4-F0A6-F23E-A2CCD7B3748B}"/>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FA3D06F1-4773-D3F9-E0F3-D0EB08FC557E}"/>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D7BE0625-385C-48D8-23D9-012B0E0DFE3A}"/>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B32211CA-92A5-4BF8-C459-57A560D07488}"/>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465944AC-86CF-A26F-7A86-28A286EA00F9}"/>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A062F160-E3A9-D38D-E0AD-701ACA4E4929}"/>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62E33BE6-ACEB-A892-63AF-A2FA6D4C3169}"/>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2E43E8C1-FA3F-B94F-9266-2FCB265BD28A}"/>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77B2DE99-38EC-C8E3-29A6-273E445734A7}"/>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833C054E-CC96-EA52-6E0F-E4E5D5E183CC}"/>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70F85904-8E5C-3CE3-1D02-D3C222C8B277}"/>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073CD033-8D7B-569D-4850-929357EE4E55}"/>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40BE8588-CF11-2D1C-4E20-EFF7018DB0AC}"/>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40F06FAF-4E9A-F975-B94D-E2CFF22AE512}"/>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64418F58-AE87-2A10-3FD7-CBE8D002F341}"/>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3422D9B8-0B5B-648B-7B32-266EEE6BE31D}"/>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4F1E37F1-E573-8B49-ECE9-E0339517E34C}"/>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C26AA67E-8CE5-2628-3015-6DD347EE3438}"/>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0262C60A-9E8B-CC49-FC9F-0FE1B4A81FF3}"/>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8F58BD2E-475E-40BC-2ACA-998C3ADD843A}"/>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BAA4C801-D861-5DFE-6220-7B6776EE30C3}"/>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574C6817-9486-F980-997B-B3EF7ABC8009}"/>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0F9E1B12-C4C1-3548-E2B2-AEC43DB6272A}"/>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BFE94435-6CA8-4C4A-7ADC-B1E453D22C14}"/>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720BF2B6-8D6D-05D3-8A00-C4D391AA1B15}"/>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BE59830B-7702-8322-6DE2-1BAFD3A269B6}"/>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5B2B8970-38E9-14BC-0255-94C2A111D169}"/>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6EAA49E6-EF89-BE4E-F678-2A43A99C9CA3}"/>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96B16613-EE4E-C039-B2AE-782756372DF6}"/>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ECBD7772-11C8-EA3E-F9E3-1DD740DA5A59}"/>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DB1BB251-DFA2-7335-95D1-92376900105A}"/>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9482118D-0531-62D0-A356-EED942565705}"/>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2138EFE2-799E-F01B-4151-EFEC9FA3CDDB}"/>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A6FC8084-FA28-94B1-CA3C-322060ED2E83}"/>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AFC80C9B-CEE6-4DCE-1D8A-85B056548927}"/>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19C93B63-5372-7275-D44A-0157142C9496}"/>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981A91DF-6AEB-FD46-A09F-D75DA91615D7}"/>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82AB0A0C-96F9-35EF-64D4-C08CEA7F0C07}"/>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945F2CE8-3BE0-0889-BF6B-E8F56C8F5B98}"/>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77227779-C192-BEBC-DCBF-CD92B2BD5E05}"/>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DC416972-DE87-4C52-7B7C-9BC58906C0EC}"/>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AFCCD0A8-0C67-3370-021F-CD75265A9066}"/>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CA672F89-C4D4-ED19-382E-6D08FF3EE850}"/>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1D486EFA-6106-FC99-9362-6D107BF0486B}"/>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11BD95AF-157A-430B-FB3A-8028B3881D41}"/>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4D6B68DE-0CB9-C5FA-4F31-6EAAEC39D854}"/>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AC667538-BC69-29DE-D09B-62856BAB6500}"/>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1E815114-3090-1CF4-4109-E29195A2E3C6}"/>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DDD90CB4-885C-AAC1-B9F3-359D9CB16201}"/>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86085DA3-FB32-89A0-29BA-B67A395228AD}"/>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14D9DC61-2097-F957-B962-BC7885E0A798}"/>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3.xml><?xml version="1.0" encoding="utf-8"?>
<p:sld xmlns:a="http://purl.oclc.org/ooxml/drawingml/main" xmlns:r="http://purl.oclc.org/ooxml/officeDocument/relationships" xmlns:p="http://purl.oclc.org/ooxml/presentationml/main">
  <p:cSld name="Slide2">
    <p:spTree>
      <p:nvGrpSpPr>
        <p:cNvPr id="1" name=""/>
        <p:cNvGrpSpPr/>
        <p:nvPr/>
      </p:nvGrpSpPr>
      <p:grpSpPr>
        <a:xfrm>
          <a:off x="0" y="0"/>
          <a:ext cx="0" cy="0"/>
          <a:chOff x="0" y="0"/>
          <a:chExt cx="0" cy="0"/>
        </a:xfrm>
      </p:grpSpPr>
      <p:sp>
        <p:nvSpPr>
          <p:cNvPr id="2" name="Google Shape;940;p29">
            <a:extLst>
              <a:ext uri="{FF2B5EF4-FFF2-40B4-BE49-F238E27FC236}">
                <a16:creationId xmlns:a16="http://schemas.microsoft.com/office/drawing/2014/main" id="{EFD0B5B1-EC8D-5CCC-074C-E668F3403F99}"/>
              </a:ext>
            </a:extLst>
          </p:cNvPr>
          <p:cNvSpPr txBox="1">
            <a:spLocks noGrp="1"/>
          </p:cNvSpPr>
          <p:nvPr>
            <p:ph type="title"/>
          </p:nvPr>
        </p:nvSpPr>
        <p:spPr>
          <a:xfrm>
            <a:off x="438061" y="145462"/>
            <a:ext cx="7704002" cy="572697"/>
          </a:xfrm>
        </p:spPr>
        <p:txBody>
          <a:bodyPr/>
          <a:lstStyle/>
          <a:p>
            <a:pPr lvl="0"/>
            <a:r>
              <a:rPr lang="en-US"/>
              <a:t>Table of contents</a:t>
            </a:r>
          </a:p>
        </p:txBody>
      </p:sp>
      <p:graphicFrame>
        <p:nvGraphicFramePr>
          <p:cNvPr id="3" name="Google Shape;941;p29">
            <a:extLst>
              <a:ext uri="{FF2B5EF4-FFF2-40B4-BE49-F238E27FC236}">
                <a16:creationId xmlns:a16="http://schemas.microsoft.com/office/drawing/2014/main" id="{5C15AD17-39E8-A508-A56B-0E1F580995E4}"/>
              </a:ext>
            </a:extLst>
          </p:cNvPr>
          <p:cNvGraphicFramePr>
            <a:graphicFrameLocks noGrp="1"/>
          </p:cNvGraphicFramePr>
          <p:nvPr/>
        </p:nvGraphicFramePr>
        <p:xfrm>
          <a:off x="599965" y="1622438"/>
          <a:ext cx="7704002" cy="2212056"/>
        </p:xfrm>
        <a:graphic>
          <a:graphicData uri="http://purl.oclc.org/ooxml/drawingml/table">
            <a:tbl>
              <a:tblPr>
                <a:effectLst/>
                <a:tableStyleId>{E6318DB0-A769-4DC7-91D3-6804AA4FFEF4}</a:tableStyleId>
              </a:tblPr>
              <a:tblGrid>
                <a:gridCol w="2619874">
                  <a:extLst>
                    <a:ext uri="{9D8B030D-6E8A-4147-A177-3AD203B41FA5}">
                      <a16:colId xmlns:a16="http://schemas.microsoft.com/office/drawing/2014/main" val="310946841"/>
                    </a:ext>
                  </a:extLst>
                </a:gridCol>
                <a:gridCol w="5084128">
                  <a:extLst>
                    <a:ext uri="{9D8B030D-6E8A-4147-A177-3AD203B41FA5}">
                      <a16:colId xmlns:a16="http://schemas.microsoft.com/office/drawing/2014/main" val="3036319384"/>
                    </a:ext>
                  </a:extLst>
                </a:gridCol>
              </a:tblGrid>
              <a:tr h="368676">
                <a:tc>
                  <a:txBody>
                    <a:bodyPr/>
                    <a:lstStyle/>
                    <a:p>
                      <a:pPr marL="0" lvl="0" indent="0" algn="l">
                        <a:spcBef>
                          <a:spcPts val="0"/>
                        </a:spcBef>
                        <a:spcAft>
                          <a:spcPts val="0"/>
                        </a:spcAft>
                        <a:buNone/>
                      </a:pPr>
                      <a:r>
                        <a:rPr lang="en-US" sz="1000" b="0" i="0" u="none" strike="noStrike">
                          <a:solidFill>
                            <a:srgbClr val="35363B"/>
                          </a:solidFill>
                        </a:rPr>
                        <a:t>1- Introduction &amp; Problem Statement</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19046"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Why this project is important.</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19046"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226713840"/>
                  </a:ext>
                </a:extLst>
              </a:tr>
              <a:tr h="368676">
                <a:tc>
                  <a:txBody>
                    <a:bodyPr/>
                    <a:lstStyle/>
                    <a:p>
                      <a:pPr marL="0" lvl="0" indent="0" algn="l">
                        <a:spcBef>
                          <a:spcPts val="0"/>
                        </a:spcBef>
                        <a:spcAft>
                          <a:spcPts val="0"/>
                        </a:spcAft>
                        <a:buNone/>
                      </a:pPr>
                      <a:r>
                        <a:rPr lang="en-US" sz="1000" b="0" i="0" u="none" strike="noStrike">
                          <a:solidFill>
                            <a:srgbClr val="35363B"/>
                          </a:solidFill>
                        </a:rPr>
                        <a:t>2- </a:t>
                      </a:r>
                      <a:r>
                        <a:rPr lang="en-US" sz="1000" b="0" i="0" u="none" strike="noStrike">
                          <a:solidFill>
                            <a:srgbClr val="35363B"/>
                          </a:solidFill>
                          <a:latin typeface="Arial"/>
                        </a:rPr>
                        <a:t>Related Work</a:t>
                      </a:r>
                      <a:r>
                        <a:rPr lang="en-US" sz="1000" b="0" i="0" u="none" strike="noStrike">
                          <a:solidFill>
                            <a:srgbClr val="35363B"/>
                          </a:solidFill>
                        </a:rPr>
                        <a:t> &amp; Background</a:t>
                      </a:r>
                      <a:endParaRPr lang="en-US"/>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marR="0" lvl="0" indent="0" algn="l">
                        <a:lnSpc>
                          <a:spcPct val="100%"/>
                        </a:lnSpc>
                        <a:spcBef>
                          <a:spcPts val="0"/>
                        </a:spcBef>
                        <a:spcAft>
                          <a:spcPts val="1600"/>
                        </a:spcAft>
                        <a:buNone/>
                      </a:pPr>
                      <a:r>
                        <a:rPr lang="en-US" sz="1000" b="0" i="0" u="none" strike="noStrike">
                          <a:solidFill>
                            <a:srgbClr val="35363B"/>
                          </a:solidFill>
                        </a:rPr>
                        <a:t>What others have done.</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348280723"/>
                  </a:ext>
                </a:extLst>
              </a:tr>
              <a:tr h="368676">
                <a:tc>
                  <a:txBody>
                    <a:bodyPr/>
                    <a:lstStyle/>
                    <a:p>
                      <a:pPr marL="0" lvl="0" indent="0" algn="l">
                        <a:spcBef>
                          <a:spcPts val="0"/>
                        </a:spcBef>
                        <a:spcAft>
                          <a:spcPts val="0"/>
                        </a:spcAft>
                        <a:buNone/>
                      </a:pPr>
                      <a:r>
                        <a:rPr lang="en-US" sz="1000" b="0" i="0" u="none" strike="noStrike">
                          <a:solidFill>
                            <a:srgbClr val="35363B"/>
                          </a:solidFill>
                        </a:rPr>
                        <a:t>3- System Design &amp; Architecture</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How we designed our system.</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3774672954"/>
                  </a:ext>
                </a:extLst>
              </a:tr>
              <a:tr h="368676">
                <a:tc>
                  <a:txBody>
                    <a:bodyPr/>
                    <a:lstStyle/>
                    <a:p>
                      <a:pPr marL="0" lvl="0" indent="0" algn="l">
                        <a:spcBef>
                          <a:spcPts val="0"/>
                        </a:spcBef>
                        <a:spcAft>
                          <a:spcPts val="0"/>
                        </a:spcAft>
                        <a:buNone/>
                      </a:pPr>
                      <a:r>
                        <a:rPr lang="en-US" sz="1000" b="0" i="0" u="none" strike="noStrike">
                          <a:solidFill>
                            <a:srgbClr val="35363B"/>
                          </a:solidFill>
                        </a:rPr>
                        <a:t>4- Implementation &amp; Results</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How we built it and how well it works.</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630950426"/>
                  </a:ext>
                </a:extLst>
              </a:tr>
              <a:tr h="368676">
                <a:tc>
                  <a:txBody>
                    <a:bodyPr/>
                    <a:lstStyle/>
                    <a:p>
                      <a:pPr marL="0" lvl="0" indent="0" algn="l">
                        <a:spcBef>
                          <a:spcPts val="0"/>
                        </a:spcBef>
                        <a:spcAft>
                          <a:spcPts val="0"/>
                        </a:spcAft>
                        <a:buNone/>
                      </a:pPr>
                      <a:r>
                        <a:rPr lang="en-US" sz="1000" b="0" i="0" u="none" strike="noStrike">
                          <a:solidFill>
                            <a:srgbClr val="35363B"/>
                          </a:solidFill>
                        </a:rPr>
                        <a:t>5- Application Walkthrough</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0"/>
                        </a:spcAft>
                        <a:buNone/>
                      </a:pPr>
                      <a:r>
                        <a:rPr lang="en-US" sz="1000" b="0" i="0" u="none" strike="noStrike">
                          <a:solidFill>
                            <a:srgbClr val="35363B"/>
                          </a:solidFill>
                        </a:rPr>
                        <a:t>A visual demo of the final product.</a:t>
                      </a:r>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9528"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368181398"/>
                  </a:ext>
                </a:extLst>
              </a:tr>
              <a:tr h="368676">
                <a:tc>
                  <a:txBody>
                    <a:bodyPr/>
                    <a:lstStyle/>
                    <a:p>
                      <a:pPr marL="0" lvl="0" indent="0" algn="l">
                        <a:spcBef>
                          <a:spcPts val="0"/>
                        </a:spcBef>
                        <a:spcAft>
                          <a:spcPts val="0"/>
                        </a:spcAft>
                        <a:buNone/>
                      </a:pPr>
                      <a:r>
                        <a:rPr lang="en-US" sz="1000" b="0" i="0" u="none" strike="noStrike">
                          <a:solidFill>
                            <a:srgbClr val="35363B"/>
                          </a:solidFill>
                        </a:rPr>
                        <a:t>6- Conclusion </a:t>
                      </a:r>
                      <a:r>
                        <a:rPr lang="en-US" sz="1000" b="1">
                          <a:solidFill>
                            <a:srgbClr val="35363B"/>
                          </a:solidFill>
                          <a:latin typeface="Lato"/>
                          <a:ea typeface="Lato"/>
                          <a:cs typeface="Lato"/>
                        </a:rPr>
                        <a:t> </a:t>
                      </a:r>
                    </a:p>
                  </a:txBody>
                  <a:tcPr marL="91421" marR="91421" marT="0" marB="0" anchor="ctr">
                    <a:lnL w="19046" cap="flat" cmpd="sng" algn="ctr">
                      <a:solidFill>
                        <a:srgbClr val="6F7082"/>
                      </a:solidFill>
                      <a:prstDash val="dash"/>
                      <a:round/>
                      <a:headEnd type="none" w="med" len="med"/>
                      <a:tailEnd type="none" w="med" len="med"/>
                    </a:lnL>
                    <a:lnR w="9528"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19046" cap="flat" cmpd="sng" algn="ctr">
                      <a:solidFill>
                        <a:srgbClr val="6F7082"/>
                      </a:solidFill>
                      <a:prstDash val="dash"/>
                      <a:round/>
                      <a:headEnd type="none" w="med" len="med"/>
                      <a:tailEnd type="none" w="med" len="med"/>
                    </a:lnB>
                    <a:solidFill>
                      <a:srgbClr val="D9DDE3"/>
                    </a:solidFill>
                  </a:tcPr>
                </a:tc>
                <a:tc>
                  <a:txBody>
                    <a:bodyPr/>
                    <a:lstStyle/>
                    <a:p>
                      <a:pPr marL="0" lvl="0" indent="0" algn="l">
                        <a:spcBef>
                          <a:spcPts val="0"/>
                        </a:spcBef>
                        <a:spcAft>
                          <a:spcPts val="1600"/>
                        </a:spcAft>
                        <a:buNone/>
                      </a:pPr>
                      <a:r>
                        <a:rPr lang="en-US" sz="1000" b="0" i="0" u="none" strike="noStrike">
                          <a:solidFill>
                            <a:srgbClr val="35363B"/>
                          </a:solidFill>
                        </a:rPr>
                        <a:t>Final summary and what's next.</a:t>
                      </a:r>
                      <a:endParaRPr lang="en-US" b="0" i="0" u="none" strike="noStrike"/>
                    </a:p>
                  </a:txBody>
                  <a:tcPr marL="91421" marR="91421" marT="0" marB="0" anchor="ctr">
                    <a:lnL w="9528" cap="flat" cmpd="sng" algn="ctr">
                      <a:solidFill>
                        <a:srgbClr val="6F7082"/>
                      </a:solidFill>
                      <a:prstDash val="dash"/>
                      <a:round/>
                      <a:headEnd type="none" w="med" len="med"/>
                      <a:tailEnd type="none" w="med" len="med"/>
                    </a:lnL>
                    <a:lnR w="19046" cap="flat" cmpd="sng" algn="ctr">
                      <a:solidFill>
                        <a:srgbClr val="6F7082"/>
                      </a:solidFill>
                      <a:prstDash val="dash"/>
                      <a:round/>
                      <a:headEnd type="none" w="med" len="med"/>
                      <a:tailEnd type="none" w="med" len="med"/>
                    </a:lnR>
                    <a:lnT w="9528" cap="flat" cmpd="sng" algn="ctr">
                      <a:solidFill>
                        <a:srgbClr val="6F7082"/>
                      </a:solidFill>
                      <a:prstDash val="dash"/>
                      <a:round/>
                      <a:headEnd type="none" w="med" len="med"/>
                      <a:tailEnd type="none" w="med" len="med"/>
                    </a:lnT>
                    <a:lnB w="19046" cap="flat" cmpd="sng" algn="ctr">
                      <a:solidFill>
                        <a:srgbClr val="6F7082"/>
                      </a:solidFill>
                      <a:prstDash val="dash"/>
                      <a:round/>
                      <a:headEnd type="none" w="med" len="med"/>
                      <a:tailEnd type="none" w="med" len="med"/>
                    </a:lnB>
                    <a:solidFill>
                      <a:srgbClr val="D9DDE3"/>
                    </a:solidFill>
                  </a:tcPr>
                </a:tc>
                <a:extLst>
                  <a:ext uri="{0D108BD9-81ED-4DB2-BD59-A6C34878D82A}">
                    <a16:rowId xmlns:a16="http://schemas.microsoft.com/office/drawing/2014/main" val="2330622448"/>
                  </a:ext>
                </a:extLst>
              </a:tr>
            </a:tbl>
          </a:graphicData>
        </a:graphic>
      </p:graphicFrame>
      <p:sp>
        <p:nvSpPr>
          <p:cNvPr id="4" name="TextBox 2">
            <a:extLst>
              <a:ext uri="{FF2B5EF4-FFF2-40B4-BE49-F238E27FC236}">
                <a16:creationId xmlns:a16="http://schemas.microsoft.com/office/drawing/2014/main" id="{E2484B29-E1CC-6C5C-4121-39A80C91685F}"/>
              </a:ext>
            </a:extLst>
          </p:cNvPr>
          <p:cNvSpPr txBox="1"/>
          <p:nvPr/>
        </p:nvSpPr>
        <p:spPr>
          <a:xfrm>
            <a:off x="6825685" y="210376"/>
            <a:ext cx="274320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F3F3F3"/>
                </a:solidFill>
                <a:uFillTx/>
                <a:latin typeface="Arial"/>
                <a:ea typeface="Arial"/>
                <a:cs typeface="Arial"/>
              </a:rPr>
              <a:t>Tumor</a:t>
            </a:r>
            <a:r>
              <a:rPr lang="en-US" sz="1400" b="0" i="1" u="none" strike="noStrike" kern="0" cap="none" spc="0" baseline="0%">
                <a:solidFill>
                  <a:srgbClr val="FF0000"/>
                </a:solidFill>
                <a:uFillTx/>
                <a:latin typeface="Arial"/>
                <a:ea typeface="Arial"/>
                <a:cs typeface="Arial"/>
              </a:rPr>
              <a:t>X</a:t>
            </a:r>
            <a:r>
              <a:rPr lang="en-US" sz="1400" b="0" i="0" u="none" strike="noStrike" kern="0" cap="none" spc="0" baseline="0%">
                <a:solidFill>
                  <a:srgbClr val="F3F3F3"/>
                </a:solidFill>
                <a:uFillTx/>
                <a:latin typeface="Arial"/>
                <a:ea typeface="Arial"/>
                <a:cs typeface="Arial"/>
              </a:rPr>
              <a:t>tract</a:t>
            </a:r>
          </a:p>
        </p:txBody>
      </p:sp>
    </p:spTree>
  </p:cSld>
  <p:clrMapOvr>
    <a:masterClrMapping/>
  </p:clrMapOvr>
</p:sld>
</file>

<file path=ppt/slides/slide30.xml><?xml version="1.0" encoding="utf-8"?>
<p:sld xmlns:a="http://purl.oclc.org/ooxml/drawingml/main" xmlns:r="http://purl.oclc.org/ooxml/officeDocument/relationships" xmlns:p="http://purl.oclc.org/ooxml/presentationml/main">
  <p:cSld name="Slide73">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F8D35FBB-D2DC-8086-616B-199B3D3CA9CA}"/>
              </a:ext>
            </a:extLst>
          </p:cNvPr>
          <p:cNvSpPr/>
          <p:nvPr/>
        </p:nvSpPr>
        <p:spPr>
          <a:xfrm rot="4500182">
            <a:off x="3690897" y="205700"/>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TextBox 5">
            <a:extLst>
              <a:ext uri="{FF2B5EF4-FFF2-40B4-BE49-F238E27FC236}">
                <a16:creationId xmlns:a16="http://schemas.microsoft.com/office/drawing/2014/main" id="{B69DD218-A623-F877-FFF8-BFEF3798C39B}"/>
              </a:ext>
            </a:extLst>
          </p:cNvPr>
          <p:cNvSpPr txBox="1"/>
          <p:nvPr/>
        </p:nvSpPr>
        <p:spPr>
          <a:xfrm>
            <a:off x="-120783" y="187726"/>
            <a:ext cx="8126108"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3000" b="1" i="0" u="none" strike="noStrike" kern="0" cap="none" spc="0" baseline="0%">
                <a:solidFill>
                  <a:srgbClr val="35363B"/>
                </a:solidFill>
                <a:uFillTx/>
                <a:latin typeface="Epilogue"/>
                <a:ea typeface="Arial"/>
                <a:cs typeface="Arial"/>
              </a:rPr>
              <a:t>Application Walkthrough: User Onboarding</a:t>
            </a:r>
            <a:r>
              <a:rPr lang="en-US" sz="3000" b="0" i="0" u="none" strike="noStrike" kern="0" cap="none" spc="0" baseline="0%">
                <a:solidFill>
                  <a:srgbClr val="000000"/>
                </a:solidFill>
                <a:uFillTx/>
                <a:latin typeface="Epilogue"/>
                <a:ea typeface="Arial"/>
                <a:cs typeface="Arial"/>
              </a:rPr>
              <a:t>​</a:t>
            </a:r>
            <a:endParaRPr lang="en-US" sz="1400" b="0" i="0" u="none" strike="noStrike" kern="0" cap="none" spc="0" baseline="0%">
              <a:solidFill>
                <a:srgbClr val="000000"/>
              </a:solidFill>
              <a:uFillTx/>
              <a:latin typeface="Arial"/>
              <a:ea typeface="Arial"/>
              <a:cs typeface="Arial"/>
            </a:endParaRPr>
          </a:p>
        </p:txBody>
      </p:sp>
      <p:pic>
        <p:nvPicPr>
          <p:cNvPr id="4" name="Google Shape;969;p31" descr="A screenshot of a login form&#10;&#10;AI-generated content may be incorrect.">
            <a:extLst>
              <a:ext uri="{FF2B5EF4-FFF2-40B4-BE49-F238E27FC236}">
                <a16:creationId xmlns:a16="http://schemas.microsoft.com/office/drawing/2014/main" id="{EFFE669A-423C-27A1-8113-CC34F7468E73}"/>
              </a:ext>
            </a:extLst>
          </p:cNvPr>
          <p:cNvPicPr>
            <a:picLocks noChangeAspect="1"/>
          </p:cNvPicPr>
          <p:nvPr/>
        </p:nvPicPr>
        <p:blipFill>
          <a:blip r:embed="rId2"/>
          <a:srcRect l="16.984%" r="17.183%" b="-0.249%"/>
          <a:stretch>
            <a:fillRect/>
          </a:stretch>
        </p:blipFill>
        <p:spPr>
          <a:xfrm>
            <a:off x="553596" y="942270"/>
            <a:ext cx="3474180" cy="2997842"/>
          </a:xfrm>
          <a:prstGeom prst="rect">
            <a:avLst/>
          </a:prstGeom>
          <a:noFill/>
          <a:ln cap="flat">
            <a:noFill/>
          </a:ln>
        </p:spPr>
      </p:pic>
      <p:pic>
        <p:nvPicPr>
          <p:cNvPr id="5" name="Google Shape;969;p31" descr="A screenshot of a login form&#10;&#10;AI-generated content may be incorrect.">
            <a:extLst>
              <a:ext uri="{FF2B5EF4-FFF2-40B4-BE49-F238E27FC236}">
                <a16:creationId xmlns:a16="http://schemas.microsoft.com/office/drawing/2014/main" id="{B9171A89-A196-177B-0827-15837077754B}"/>
              </a:ext>
            </a:extLst>
          </p:cNvPr>
          <p:cNvPicPr>
            <a:picLocks noChangeAspect="1"/>
          </p:cNvPicPr>
          <p:nvPr/>
        </p:nvPicPr>
        <p:blipFill>
          <a:blip r:embed="rId3"/>
          <a:srcRect l="17.474%" t="0.116%" r="15.915%" b="-0.116%"/>
          <a:stretch>
            <a:fillRect/>
          </a:stretch>
        </p:blipFill>
        <p:spPr>
          <a:xfrm>
            <a:off x="5041901" y="1143786"/>
            <a:ext cx="3511716" cy="2990398"/>
          </a:xfrm>
          <a:prstGeom prst="rect">
            <a:avLst/>
          </a:prstGeom>
          <a:noFill/>
          <a:ln cap="flat">
            <a:noFill/>
          </a:ln>
        </p:spPr>
      </p:pic>
      <p:sp>
        <p:nvSpPr>
          <p:cNvPr id="6" name="TextBox 10">
            <a:extLst>
              <a:ext uri="{FF2B5EF4-FFF2-40B4-BE49-F238E27FC236}">
                <a16:creationId xmlns:a16="http://schemas.microsoft.com/office/drawing/2014/main" id="{9E906FA9-D809-6B02-E63E-F26184C855FE}"/>
              </a:ext>
            </a:extLst>
          </p:cNvPr>
          <p:cNvSpPr txBox="1"/>
          <p:nvPr/>
        </p:nvSpPr>
        <p:spPr>
          <a:xfrm>
            <a:off x="553010" y="4133289"/>
            <a:ext cx="3776938"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Arial"/>
                <a:cs typeface="Arial"/>
              </a:rPr>
              <a:t>Doctor Registration:</a:t>
            </a:r>
            <a:r>
              <a:rPr lang="en-US" sz="1200" b="0" i="0" u="none" strike="noStrike" kern="0" cap="none" spc="0" baseline="0%">
                <a:solidFill>
                  <a:srgbClr val="35363B"/>
                </a:solidFill>
                <a:uFillTx/>
                <a:latin typeface="Lato"/>
                <a:ea typeface="Arial"/>
                <a:cs typeface="Arial"/>
              </a:rPr>
              <a:t> New doctors can create a secure account through this comprehensive registration form, which captures necessary professional details.</a:t>
            </a:r>
            <a:r>
              <a:rPr lang="en-US" sz="1200" b="0" i="0" u="none" strike="noStrike" kern="0" cap="none" spc="0" baseline="0%">
                <a:solidFill>
                  <a:srgbClr val="000000"/>
                </a:solidFill>
                <a:uFillTx/>
                <a:latin typeface="Lato"/>
                <a:ea typeface="Lato"/>
                <a:cs typeface="Lato"/>
              </a:rPr>
              <a:t>​</a:t>
            </a:r>
            <a:endParaRPr lang="en-US" sz="1400" b="0" i="0" u="none" strike="noStrike" kern="0" cap="none" spc="0" baseline="0%">
              <a:solidFill>
                <a:srgbClr val="000000"/>
              </a:solidFill>
              <a:uFillTx/>
              <a:latin typeface="Arial"/>
              <a:ea typeface="Arial"/>
              <a:cs typeface="Arial"/>
            </a:endParaRPr>
          </a:p>
        </p:txBody>
      </p:sp>
      <p:sp>
        <p:nvSpPr>
          <p:cNvPr id="7" name="TextBox 11">
            <a:extLst>
              <a:ext uri="{FF2B5EF4-FFF2-40B4-BE49-F238E27FC236}">
                <a16:creationId xmlns:a16="http://schemas.microsoft.com/office/drawing/2014/main" id="{740A5BE8-310E-703C-FF66-2EC9DCD6F9D5}"/>
              </a:ext>
            </a:extLst>
          </p:cNvPr>
          <p:cNvSpPr txBox="1"/>
          <p:nvPr/>
        </p:nvSpPr>
        <p:spPr>
          <a:xfrm>
            <a:off x="4923303" y="4225735"/>
            <a:ext cx="3751728"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Arial"/>
                <a:cs typeface="Arial"/>
              </a:rPr>
              <a:t>Secure Login:</a:t>
            </a:r>
            <a:r>
              <a:rPr lang="en-US" sz="1200" b="0" i="0" u="none" strike="noStrike" kern="0" cap="none" spc="0" baseline="0%">
                <a:solidFill>
                  <a:srgbClr val="35363B"/>
                </a:solidFill>
                <a:uFillTx/>
                <a:latin typeface="Lato"/>
                <a:ea typeface="Arial"/>
                <a:cs typeface="Arial"/>
              </a:rPr>
              <a:t> Registered users, including doctors and their designated assistants, can securely access the clinical dashboard through this portal.</a:t>
            </a:r>
            <a:r>
              <a:rPr lang="en-US" sz="1200" b="0" i="0" u="none" strike="noStrike" kern="0" cap="none" spc="0" baseline="0%">
                <a:solidFill>
                  <a:srgbClr val="000000"/>
                </a:solidFill>
                <a:uFillTx/>
                <a:latin typeface="Lato"/>
                <a:ea typeface="Lato"/>
                <a:cs typeface="Lato"/>
              </a:rPr>
              <a:t>​</a:t>
            </a:r>
            <a:endParaRPr lang="en-US" sz="1400" b="0" i="0" u="none" strike="noStrike" kern="0" cap="none" spc="0" baseline="0%">
              <a:solidFill>
                <a:srgbClr val="000000"/>
              </a:solidFill>
              <a:uFillTx/>
              <a:latin typeface="Arial"/>
              <a:ea typeface="Arial"/>
              <a:cs typeface="Arial"/>
            </a:endParaRPr>
          </a:p>
        </p:txBody>
      </p:sp>
    </p:spTree>
  </p:cSld>
  <p:clrMapOvr>
    <a:masterClrMapping/>
  </p:clrMapOvr>
</p:sld>
</file>

<file path=ppt/slides/slide31.xml><?xml version="1.0" encoding="utf-8"?>
<p:sld xmlns:a="http://purl.oclc.org/ooxml/drawingml/main" xmlns:r="http://purl.oclc.org/ooxml/officeDocument/relationships" xmlns:p="http://purl.oclc.org/ooxml/presentationml/main">
  <p:cSld name="Slide44">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6CEB0BF4-14B0-DFBE-5E14-B65906BA2FB4}"/>
              </a:ext>
            </a:extLst>
          </p:cNvPr>
          <p:cNvSpPr/>
          <p:nvPr/>
        </p:nvSpPr>
        <p:spPr>
          <a:xfrm rot="4500182">
            <a:off x="4508947" y="8244"/>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88518547-CC12-F585-25DB-BED2986C95BD}"/>
              </a:ext>
            </a:extLst>
          </p:cNvPr>
          <p:cNvSpPr txBox="1">
            <a:spLocks noGrp="1"/>
          </p:cNvSpPr>
          <p:nvPr>
            <p:ph type="title"/>
          </p:nvPr>
        </p:nvSpPr>
        <p:spPr>
          <a:xfrm>
            <a:off x="484403" y="-163915"/>
            <a:ext cx="7118960" cy="962268"/>
          </a:xfrm>
        </p:spPr>
        <p:txBody>
          <a:bodyPr/>
          <a:lstStyle/>
          <a:p>
            <a:pPr lvl="0"/>
            <a:r>
              <a:rPr lang="en-US"/>
              <a:t>Application Walkthrough: User Onboarding</a:t>
            </a:r>
          </a:p>
        </p:txBody>
      </p:sp>
      <p:sp>
        <p:nvSpPr>
          <p:cNvPr id="4" name="Google Shape;968;p31">
            <a:extLst>
              <a:ext uri="{FF2B5EF4-FFF2-40B4-BE49-F238E27FC236}">
                <a16:creationId xmlns:a16="http://schemas.microsoft.com/office/drawing/2014/main" id="{1951991F-826A-C8E4-C7D7-8971255938C6}"/>
              </a:ext>
            </a:extLst>
          </p:cNvPr>
          <p:cNvSpPr txBox="1">
            <a:spLocks noGrp="1"/>
          </p:cNvSpPr>
          <p:nvPr>
            <p:ph type="subTitle" idx="4294967295"/>
          </p:nvPr>
        </p:nvSpPr>
        <p:spPr>
          <a:xfrm>
            <a:off x="952914" y="4062459"/>
            <a:ext cx="4294799" cy="1076340"/>
          </a:xfrm>
        </p:spPr>
        <p:txBody>
          <a:bodyPr/>
          <a:lstStyle/>
          <a:p>
            <a:pPr marL="0" lvl="0" indent="0">
              <a:buNone/>
            </a:pPr>
            <a:r>
              <a:rPr lang="en-US" b="1"/>
              <a:t>Doctor Registration:</a:t>
            </a:r>
            <a:r>
              <a:rPr lang="en-US"/>
              <a:t> New doctors can create a secure account through this comprehensive registration form, </a:t>
            </a:r>
          </a:p>
          <a:p>
            <a:pPr marL="0" lvl="0" indent="0">
              <a:buNone/>
            </a:pPr>
            <a:r>
              <a:rPr lang="en-US"/>
              <a:t>which captures necessary professional details.</a:t>
            </a:r>
          </a:p>
        </p:txBody>
      </p:sp>
      <p:pic>
        <p:nvPicPr>
          <p:cNvPr id="5" name="Google Shape;969;p31" descr="A screenshot of a login form&#10;&#10;AI-generated content may be incorrect.">
            <a:extLst>
              <a:ext uri="{FF2B5EF4-FFF2-40B4-BE49-F238E27FC236}">
                <a16:creationId xmlns:a16="http://schemas.microsoft.com/office/drawing/2014/main" id="{951411B1-65EC-9FE1-FE9C-AB6013EEBB4B}"/>
              </a:ext>
            </a:extLst>
          </p:cNvPr>
          <p:cNvPicPr>
            <a:picLocks noGrp="1" noChangeAspect="1"/>
          </p:cNvPicPr>
          <p:nvPr>
            <p:ph type="pic" idx="4294967295"/>
          </p:nvPr>
        </p:nvPicPr>
        <p:blipFill>
          <a:blip r:embed="rId3"/>
          <a:srcRect l="16.984%" r="17.183%" b="-0.249%"/>
          <a:stretch>
            <a:fillRect/>
          </a:stretch>
        </p:blipFill>
        <p:spPr>
          <a:xfrm>
            <a:off x="388912" y="942956"/>
            <a:ext cx="3474180" cy="2997842"/>
          </a:xfrm>
        </p:spPr>
      </p:pic>
      <p:pic>
        <p:nvPicPr>
          <p:cNvPr id="6" name="Google Shape;969;p31" descr="A screenshot of a login form&#10;&#10;AI-generated content may be incorrect.">
            <a:extLst>
              <a:ext uri="{FF2B5EF4-FFF2-40B4-BE49-F238E27FC236}">
                <a16:creationId xmlns:a16="http://schemas.microsoft.com/office/drawing/2014/main" id="{CD25A22B-C8C7-D64A-6659-56BF9DD89BE0}"/>
              </a:ext>
            </a:extLst>
          </p:cNvPr>
          <p:cNvPicPr>
            <a:picLocks noChangeAspect="1"/>
          </p:cNvPicPr>
          <p:nvPr/>
        </p:nvPicPr>
        <p:blipFill>
          <a:blip r:embed="rId4"/>
          <a:srcRect l="17.474%" t="0.116%" r="15.915%" b="-0.116%"/>
          <a:stretch>
            <a:fillRect/>
          </a:stretch>
        </p:blipFill>
        <p:spPr>
          <a:xfrm>
            <a:off x="5428509" y="1076550"/>
            <a:ext cx="3511716" cy="2990398"/>
          </a:xfrm>
          <a:prstGeom prst="rect">
            <a:avLst/>
          </a:prstGeom>
          <a:noFill/>
          <a:ln cap="flat">
            <a:noFill/>
          </a:ln>
        </p:spPr>
      </p:pic>
      <p:sp>
        <p:nvSpPr>
          <p:cNvPr id="7" name="Google Shape;968;p31">
            <a:extLst>
              <a:ext uri="{FF2B5EF4-FFF2-40B4-BE49-F238E27FC236}">
                <a16:creationId xmlns:a16="http://schemas.microsoft.com/office/drawing/2014/main" id="{43BC08FF-CC24-C3DF-9592-A1F74BA6B6EF}"/>
              </a:ext>
            </a:extLst>
          </p:cNvPr>
          <p:cNvSpPr txBox="1"/>
          <p:nvPr/>
        </p:nvSpPr>
        <p:spPr>
          <a:xfrm>
            <a:off x="5036963" y="4078699"/>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Secure Login:</a:t>
            </a:r>
            <a:r>
              <a:rPr lang="en-US" sz="1200" b="0" i="0" u="none" strike="noStrike" kern="0" cap="none" spc="0" baseline="0%">
                <a:solidFill>
                  <a:srgbClr val="35363B"/>
                </a:solidFill>
                <a:uFillTx/>
                <a:latin typeface="Lato"/>
                <a:ea typeface="Lato"/>
                <a:cs typeface="Lato"/>
              </a:rPr>
              <a:t> Registered users, including doctors and their designated assistants, can securely access the clinical dashboard through this portal.</a:t>
            </a:r>
          </a:p>
        </p:txBody>
      </p:sp>
    </p:spTree>
  </p:cSld>
  <p:clrMapOvr>
    <a:masterClrMapping/>
  </p:clrMapOvr>
</p:sld>
</file>

<file path=ppt/slides/slide32.xml><?xml version="1.0" encoding="utf-8"?>
<p:sld xmlns:a="http://purl.oclc.org/ooxml/drawingml/main" xmlns:r="http://purl.oclc.org/ooxml/officeDocument/relationships" xmlns:p="http://purl.oclc.org/ooxml/presentationml/main">
  <p:cSld name="Slide69">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4E741F98-E267-00CB-239A-255E9AAC4696}"/>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F79670B8-9705-CA73-F76B-8731519748CC}"/>
              </a:ext>
            </a:extLst>
          </p:cNvPr>
          <p:cNvSpPr txBox="1">
            <a:spLocks noGrp="1"/>
          </p:cNvSpPr>
          <p:nvPr>
            <p:ph type="title"/>
          </p:nvPr>
        </p:nvSpPr>
        <p:spPr>
          <a:xfrm>
            <a:off x="496747" y="-163074"/>
            <a:ext cx="8365141" cy="962268"/>
          </a:xfrm>
        </p:spPr>
        <p:txBody>
          <a:bodyPr/>
          <a:lstStyle/>
          <a:p>
            <a:pPr lvl="0"/>
            <a:r>
              <a:rPr lang="en-US"/>
              <a:t>Application Walkthrough: The Main Dashboard</a:t>
            </a:r>
          </a:p>
        </p:txBody>
      </p:sp>
      <p:sp>
        <p:nvSpPr>
          <p:cNvPr id="4" name="Google Shape;968;p31">
            <a:extLst>
              <a:ext uri="{FF2B5EF4-FFF2-40B4-BE49-F238E27FC236}">
                <a16:creationId xmlns:a16="http://schemas.microsoft.com/office/drawing/2014/main" id="{52E77E26-A7B1-D308-4081-8DE7B9841495}"/>
              </a:ext>
            </a:extLst>
          </p:cNvPr>
          <p:cNvSpPr txBox="1">
            <a:spLocks noGrp="1"/>
          </p:cNvSpPr>
          <p:nvPr>
            <p:ph type="subTitle" idx="4294967295"/>
          </p:nvPr>
        </p:nvSpPr>
        <p:spPr>
          <a:xfrm>
            <a:off x="907075" y="4062459"/>
            <a:ext cx="3916384" cy="1076340"/>
          </a:xfrm>
        </p:spPr>
        <p:txBody>
          <a:bodyPr/>
          <a:lstStyle/>
          <a:p>
            <a:pPr marL="0" lvl="0" indent="0">
              <a:buNone/>
            </a:pPr>
            <a:r>
              <a:rPr lang="en-US" b="1"/>
              <a:t>Patient Dashboard:</a:t>
            </a:r>
            <a:r>
              <a:rPr lang="en-US"/>
              <a:t> Upon logging in, doctors are presented with this central dashboard, which provides a comprehensive and searchable list of their patients.</a:t>
            </a:r>
          </a:p>
        </p:txBody>
      </p:sp>
      <p:pic>
        <p:nvPicPr>
          <p:cNvPr id="5" name="Google Shape;969;p31" descr="A screenshot of a medical records&#10;&#10;AI-generated content may be incorrect.">
            <a:extLst>
              <a:ext uri="{FF2B5EF4-FFF2-40B4-BE49-F238E27FC236}">
                <a16:creationId xmlns:a16="http://schemas.microsoft.com/office/drawing/2014/main" id="{3FA14758-4B6D-7691-8B2F-C05E78715F80}"/>
              </a:ext>
            </a:extLst>
          </p:cNvPr>
          <p:cNvPicPr>
            <a:picLocks noGrp="1" noChangeAspect="1"/>
          </p:cNvPicPr>
          <p:nvPr>
            <p:ph type="pic" idx="4294967295"/>
          </p:nvPr>
        </p:nvPicPr>
        <p:blipFill>
          <a:blip r:embed="rId3"/>
          <a:srcRect l="17.149%" r="17.149%"/>
          <a:stretch>
            <a:fillRect/>
          </a:stretch>
        </p:blipFill>
        <p:spPr>
          <a:xfrm>
            <a:off x="602269" y="942956"/>
            <a:ext cx="3474180" cy="2997842"/>
          </a:xfrm>
        </p:spPr>
      </p:pic>
      <p:pic>
        <p:nvPicPr>
          <p:cNvPr id="6" name="Google Shape;969;p31" descr="A screenshot of a medical form&#10;&#10;AI-generated content may be incorrect.">
            <a:extLst>
              <a:ext uri="{FF2B5EF4-FFF2-40B4-BE49-F238E27FC236}">
                <a16:creationId xmlns:a16="http://schemas.microsoft.com/office/drawing/2014/main" id="{06FCBFC2-8D2D-FC90-4925-F3CC28FFB55F}"/>
              </a:ext>
            </a:extLst>
          </p:cNvPr>
          <p:cNvPicPr>
            <a:picLocks noChangeAspect="1"/>
          </p:cNvPicPr>
          <p:nvPr/>
        </p:nvPicPr>
        <p:blipFill>
          <a:blip r:embed="rId4"/>
          <a:srcRect l="16.712%" r="16.712%"/>
          <a:stretch>
            <a:fillRect/>
          </a:stretch>
        </p:blipFill>
        <p:spPr>
          <a:xfrm>
            <a:off x="5172587" y="1072060"/>
            <a:ext cx="3511716" cy="2990398"/>
          </a:xfrm>
          <a:prstGeom prst="rect">
            <a:avLst/>
          </a:prstGeom>
          <a:noFill/>
          <a:ln cap="flat">
            <a:noFill/>
          </a:ln>
        </p:spPr>
      </p:pic>
      <p:sp>
        <p:nvSpPr>
          <p:cNvPr id="7" name="Google Shape;968;p31">
            <a:extLst>
              <a:ext uri="{FF2B5EF4-FFF2-40B4-BE49-F238E27FC236}">
                <a16:creationId xmlns:a16="http://schemas.microsoft.com/office/drawing/2014/main" id="{18D6D15B-510E-CCF2-C66B-F5BA171F1A85}"/>
              </a:ext>
            </a:extLst>
          </p:cNvPr>
          <p:cNvSpPr txBox="1"/>
          <p:nvPr/>
        </p:nvSpPr>
        <p:spPr>
          <a:xfrm>
            <a:off x="5172587" y="4062459"/>
            <a:ext cx="4023561"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Patient Creation:</a:t>
            </a:r>
            <a:r>
              <a:rPr lang="en-US" sz="1200" b="0" i="0" u="none" strike="noStrike" kern="0" cap="none" spc="0" baseline="0%">
                <a:solidFill>
                  <a:srgbClr val="35363B"/>
                </a:solidFill>
                <a:uFillTx/>
                <a:latin typeface="Lato"/>
                <a:ea typeface="Lato"/>
                <a:cs typeface="Lato"/>
              </a:rPr>
              <a:t> From the dashboard, doctors can easily add new patients to the system by filling out this structured form to create a new record.</a:t>
            </a:r>
          </a:p>
        </p:txBody>
      </p:sp>
    </p:spTree>
  </p:cSld>
  <p:clrMapOvr>
    <a:masterClrMapping/>
  </p:clrMapOvr>
</p:sld>
</file>

<file path=ppt/slides/slide33.xml><?xml version="1.0" encoding="utf-8"?>
<p:sld xmlns:a="http://purl.oclc.org/ooxml/drawingml/main" xmlns:r="http://purl.oclc.org/ooxml/officeDocument/relationships" xmlns:p="http://purl.oclc.org/ooxml/presentationml/main">
  <p:cSld name="Slide70">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613E07CB-AA51-CB83-BAA6-2D74FB495799}"/>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98483530-2D43-67E7-0EC6-5B5B5C7787CF}"/>
              </a:ext>
            </a:extLst>
          </p:cNvPr>
          <p:cNvSpPr txBox="1">
            <a:spLocks noGrp="1"/>
          </p:cNvSpPr>
          <p:nvPr>
            <p:ph type="title"/>
          </p:nvPr>
        </p:nvSpPr>
        <p:spPr>
          <a:xfrm>
            <a:off x="467688" y="-148032"/>
            <a:ext cx="8579312" cy="962268"/>
          </a:xfrm>
        </p:spPr>
        <p:txBody>
          <a:bodyPr/>
          <a:lstStyle/>
          <a:p>
            <a:pPr lvl="0"/>
            <a:r>
              <a:rPr lang="en-US"/>
              <a:t>Application Walkthrough: Management Features</a:t>
            </a:r>
          </a:p>
        </p:txBody>
      </p:sp>
      <p:sp>
        <p:nvSpPr>
          <p:cNvPr id="4" name="Google Shape;968;p31">
            <a:extLst>
              <a:ext uri="{FF2B5EF4-FFF2-40B4-BE49-F238E27FC236}">
                <a16:creationId xmlns:a16="http://schemas.microsoft.com/office/drawing/2014/main" id="{8E576728-4054-4DA3-0009-93A3CC779F89}"/>
              </a:ext>
            </a:extLst>
          </p:cNvPr>
          <p:cNvSpPr txBox="1">
            <a:spLocks noGrp="1"/>
          </p:cNvSpPr>
          <p:nvPr>
            <p:ph type="subTitle" idx="4294967295"/>
          </p:nvPr>
        </p:nvSpPr>
        <p:spPr>
          <a:xfrm>
            <a:off x="899449" y="4048707"/>
            <a:ext cx="4053544" cy="1076340"/>
          </a:xfrm>
        </p:spPr>
        <p:txBody>
          <a:bodyPr/>
          <a:lstStyle/>
          <a:p>
            <a:pPr marL="0" lvl="0" indent="0">
              <a:buNone/>
            </a:pPr>
            <a:r>
              <a:rPr lang="en-US" b="1"/>
              <a:t>Assistant Management:</a:t>
            </a:r>
            <a:r>
              <a:rPr lang="en-US"/>
              <a:t> The platform includes a hierarchical user system. Doctors can create and manage accounts for their assistants and assign granular permissions, controlling their access to patient data and system features.</a:t>
            </a:r>
          </a:p>
        </p:txBody>
      </p:sp>
      <p:pic>
        <p:nvPicPr>
          <p:cNvPr id="5" name="Google Shape;969;p31" descr="A screenshot of a computer&#10;&#10;AI-generated content may be incorrect.">
            <a:extLst>
              <a:ext uri="{FF2B5EF4-FFF2-40B4-BE49-F238E27FC236}">
                <a16:creationId xmlns:a16="http://schemas.microsoft.com/office/drawing/2014/main" id="{1A9518E7-8E7B-32A6-8421-61EA0D28A03A}"/>
              </a:ext>
            </a:extLst>
          </p:cNvPr>
          <p:cNvPicPr>
            <a:picLocks noGrp="1" noChangeAspect="1"/>
          </p:cNvPicPr>
          <p:nvPr>
            <p:ph type="pic" idx="4294967295"/>
          </p:nvPr>
        </p:nvPicPr>
        <p:blipFill>
          <a:blip r:embed="rId3"/>
          <a:srcRect l="17.464%" r="17.464%"/>
          <a:stretch>
            <a:fillRect/>
          </a:stretch>
        </p:blipFill>
        <p:spPr>
          <a:xfrm>
            <a:off x="570338" y="1094792"/>
            <a:ext cx="3474180" cy="2997842"/>
          </a:xfrm>
        </p:spPr>
      </p:pic>
      <p:pic>
        <p:nvPicPr>
          <p:cNvPr id="6" name="Google Shape;969;p31" descr="A screenshot of a profile&#10;&#10;AI-generated content may be incorrect.">
            <a:extLst>
              <a:ext uri="{FF2B5EF4-FFF2-40B4-BE49-F238E27FC236}">
                <a16:creationId xmlns:a16="http://schemas.microsoft.com/office/drawing/2014/main" id="{F9E7A887-3071-BC72-4301-1A259E3C85E6}"/>
              </a:ext>
            </a:extLst>
          </p:cNvPr>
          <p:cNvPicPr>
            <a:picLocks noChangeAspect="1"/>
          </p:cNvPicPr>
          <p:nvPr/>
        </p:nvPicPr>
        <p:blipFill>
          <a:blip r:embed="rId4"/>
          <a:srcRect l="16.712%" r="16.712%"/>
          <a:stretch>
            <a:fillRect/>
          </a:stretch>
        </p:blipFill>
        <p:spPr>
          <a:xfrm>
            <a:off x="5428509" y="942956"/>
            <a:ext cx="3511716" cy="2990398"/>
          </a:xfrm>
          <a:prstGeom prst="rect">
            <a:avLst/>
          </a:prstGeom>
          <a:noFill/>
          <a:ln cap="flat">
            <a:noFill/>
          </a:ln>
        </p:spPr>
      </p:pic>
      <p:sp>
        <p:nvSpPr>
          <p:cNvPr id="7" name="Google Shape;968;p31">
            <a:extLst>
              <a:ext uri="{FF2B5EF4-FFF2-40B4-BE49-F238E27FC236}">
                <a16:creationId xmlns:a16="http://schemas.microsoft.com/office/drawing/2014/main" id="{07ED9B4B-49C3-5AD9-F62B-F93DC0B0A192}"/>
              </a:ext>
            </a:extLst>
          </p:cNvPr>
          <p:cNvSpPr txBox="1"/>
          <p:nvPr/>
        </p:nvSpPr>
        <p:spPr>
          <a:xfrm>
            <a:off x="5157590" y="3965542"/>
            <a:ext cx="4053553"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User Profile Management:</a:t>
            </a:r>
            <a:r>
              <a:rPr lang="en-US" sz="1200" b="0" i="0" u="none" strike="noStrike" kern="0" cap="none" spc="0" baseline="0%">
                <a:solidFill>
                  <a:srgbClr val="35363B"/>
                </a:solidFill>
                <a:uFillTx/>
                <a:latin typeface="Lato"/>
                <a:ea typeface="Lato"/>
                <a:cs typeface="Lato"/>
              </a:rPr>
              <a:t> Doctors have full control over their own profile information, including the ability to update their name, contact details, and professional specialization.</a:t>
            </a:r>
          </a:p>
        </p:txBody>
      </p:sp>
    </p:spTree>
  </p:cSld>
  <p:clrMapOvr>
    <a:masterClrMapping/>
  </p:clrMapOvr>
</p:sld>
</file>

<file path=ppt/slides/slide34.xml><?xml version="1.0" encoding="utf-8"?>
<p:sld xmlns:a="http://purl.oclc.org/ooxml/drawingml/main" xmlns:r="http://purl.oclc.org/ooxml/officeDocument/relationships" xmlns:p="http://purl.oclc.org/ooxml/presentationml/main">
  <p:cSld name="Slide71">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02CADA7A-966E-1186-F5F9-46B44D2CB5E2}"/>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359E1939-58B6-6CF2-5626-A8654CFB7A32}"/>
              </a:ext>
            </a:extLst>
          </p:cNvPr>
          <p:cNvSpPr txBox="1">
            <a:spLocks noGrp="1"/>
          </p:cNvSpPr>
          <p:nvPr>
            <p:ph type="title"/>
          </p:nvPr>
        </p:nvSpPr>
        <p:spPr>
          <a:xfrm>
            <a:off x="417222" y="-128281"/>
            <a:ext cx="8726777" cy="962268"/>
          </a:xfrm>
        </p:spPr>
        <p:txBody>
          <a:bodyPr/>
          <a:lstStyle/>
          <a:p>
            <a:pPr lvl="0"/>
            <a:r>
              <a:rPr lang="en-US"/>
              <a:t>Application Walkthrough: The AI Analysis Workflow</a:t>
            </a:r>
          </a:p>
        </p:txBody>
      </p:sp>
      <p:sp>
        <p:nvSpPr>
          <p:cNvPr id="4" name="Google Shape;968;p31">
            <a:extLst>
              <a:ext uri="{FF2B5EF4-FFF2-40B4-BE49-F238E27FC236}">
                <a16:creationId xmlns:a16="http://schemas.microsoft.com/office/drawing/2014/main" id="{8DD47711-7AAC-9806-B2F9-36171224347D}"/>
              </a:ext>
            </a:extLst>
          </p:cNvPr>
          <p:cNvSpPr txBox="1">
            <a:spLocks noGrp="1"/>
          </p:cNvSpPr>
          <p:nvPr>
            <p:ph type="subTitle" idx="4294967295"/>
          </p:nvPr>
        </p:nvSpPr>
        <p:spPr>
          <a:xfrm>
            <a:off x="929935" y="4124666"/>
            <a:ext cx="3794467" cy="1076340"/>
          </a:xfrm>
        </p:spPr>
        <p:txBody>
          <a:bodyPr/>
          <a:lstStyle/>
          <a:p>
            <a:pPr marL="0" lvl="0" indent="0">
              <a:buNone/>
            </a:pPr>
            <a:r>
              <a:rPr lang="en-US" b="1"/>
              <a:t>Step 1: Initiate Analysis:</a:t>
            </a:r>
            <a:r>
              <a:rPr lang="en-US"/>
              <a:t> The workflow begins on the "Detect" page, where the doctor selects the patient  and uploads their MRI scan.</a:t>
            </a:r>
          </a:p>
        </p:txBody>
      </p:sp>
      <p:pic>
        <p:nvPicPr>
          <p:cNvPr id="5" name="Google Shape;969;p31" descr="A screenshot of a medical application&#10;&#10;AI-generated content may be incorrect.">
            <a:extLst>
              <a:ext uri="{FF2B5EF4-FFF2-40B4-BE49-F238E27FC236}">
                <a16:creationId xmlns:a16="http://schemas.microsoft.com/office/drawing/2014/main" id="{43BE9AD9-7570-C25F-3587-B561947FA35F}"/>
              </a:ext>
            </a:extLst>
          </p:cNvPr>
          <p:cNvPicPr>
            <a:picLocks noGrp="1" noChangeAspect="1"/>
          </p:cNvPicPr>
          <p:nvPr>
            <p:ph type="pic" idx="4294967295"/>
          </p:nvPr>
        </p:nvPicPr>
        <p:blipFill>
          <a:blip r:embed="rId3"/>
          <a:srcRect l="17.132%" r="17.132%"/>
          <a:stretch>
            <a:fillRect/>
          </a:stretch>
        </p:blipFill>
        <p:spPr>
          <a:xfrm>
            <a:off x="519013" y="997720"/>
            <a:ext cx="3474180" cy="2997842"/>
          </a:xfrm>
        </p:spPr>
      </p:pic>
      <p:pic>
        <p:nvPicPr>
          <p:cNvPr id="6" name="Google Shape;969;p31" descr="A screenshot of a computer&#10;&#10;AI-generated content may be incorrect.">
            <a:extLst>
              <a:ext uri="{FF2B5EF4-FFF2-40B4-BE49-F238E27FC236}">
                <a16:creationId xmlns:a16="http://schemas.microsoft.com/office/drawing/2014/main" id="{C2F8E5FE-E807-FD64-CA2F-072672499370}"/>
              </a:ext>
            </a:extLst>
          </p:cNvPr>
          <p:cNvPicPr>
            <a:picLocks noChangeAspect="1"/>
          </p:cNvPicPr>
          <p:nvPr/>
        </p:nvPicPr>
        <p:blipFill>
          <a:blip r:embed="rId4"/>
          <a:srcRect l="16.743%" r="16.743%"/>
          <a:stretch>
            <a:fillRect/>
          </a:stretch>
        </p:blipFill>
        <p:spPr>
          <a:xfrm>
            <a:off x="5161723" y="1017471"/>
            <a:ext cx="3511716" cy="2990398"/>
          </a:xfrm>
          <a:prstGeom prst="rect">
            <a:avLst/>
          </a:prstGeom>
          <a:noFill/>
          <a:ln cap="flat">
            <a:noFill/>
          </a:ln>
        </p:spPr>
      </p:pic>
      <p:sp>
        <p:nvSpPr>
          <p:cNvPr id="7" name="Google Shape;968;p31">
            <a:extLst>
              <a:ext uri="{FF2B5EF4-FFF2-40B4-BE49-F238E27FC236}">
                <a16:creationId xmlns:a16="http://schemas.microsoft.com/office/drawing/2014/main" id="{8C9D1EB3-7182-D413-4D8D-E4728C1BA8AA}"/>
              </a:ext>
            </a:extLst>
          </p:cNvPr>
          <p:cNvSpPr txBox="1"/>
          <p:nvPr/>
        </p:nvSpPr>
        <p:spPr>
          <a:xfrm>
            <a:off x="5135316" y="4058015"/>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Step 2: Review Results:</a:t>
            </a:r>
            <a:r>
              <a:rPr lang="en-US" sz="1200" b="0" i="0" u="none" strike="noStrike" kern="0" cap="none" spc="0" baseline="0%">
                <a:solidFill>
                  <a:srgbClr val="35363B"/>
                </a:solidFill>
                <a:uFillTx/>
                <a:latin typeface="Lato"/>
                <a:ea typeface="Lato"/>
                <a:cs typeface="Lato"/>
              </a:rPr>
              <a:t> The system presents a comprehensive results page, including the final diagnosis, confidence scores, and a visual segmentation overlay to highlight the tumor.</a:t>
            </a:r>
          </a:p>
        </p:txBody>
      </p:sp>
    </p:spTree>
  </p:cSld>
  <p:clrMapOvr>
    <a:masterClrMapping/>
  </p:clrMapOvr>
</p:sld>
</file>

<file path=ppt/slides/slide35.xml><?xml version="1.0" encoding="utf-8"?>
<p:sld xmlns:a="http://purl.oclc.org/ooxml/drawingml/main" xmlns:r="http://purl.oclc.org/ooxml/officeDocument/relationships" xmlns:p="http://purl.oclc.org/ooxml/presentationml/main">
  <p:cSld name="Slide72">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55F9E641-AC0A-8BCF-86A2-B4747C4E06EB}"/>
              </a:ext>
            </a:extLst>
          </p:cNvPr>
          <p:cNvSpPr/>
          <p:nvPr/>
        </p:nvSpPr>
        <p:spPr>
          <a:xfrm rot="4500182">
            <a:off x="4600387" y="740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20F7F494-647B-E7D4-89C2-C9339A3580C2}"/>
              </a:ext>
            </a:extLst>
          </p:cNvPr>
          <p:cNvSpPr txBox="1">
            <a:spLocks noGrp="1"/>
          </p:cNvSpPr>
          <p:nvPr>
            <p:ph type="title"/>
          </p:nvPr>
        </p:nvSpPr>
        <p:spPr>
          <a:xfrm>
            <a:off x="203774" y="318064"/>
            <a:ext cx="8673440" cy="962268"/>
          </a:xfrm>
        </p:spPr>
        <p:txBody>
          <a:bodyPr anchorCtr="1"/>
          <a:lstStyle/>
          <a:p>
            <a:pPr lvl="0" algn="ctr"/>
            <a:r>
              <a:rPr lang="en-US"/>
              <a:t>Application Walkthrough: Comprehensive Analysis Results</a:t>
            </a:r>
          </a:p>
        </p:txBody>
      </p:sp>
      <p:sp>
        <p:nvSpPr>
          <p:cNvPr id="4" name="Google Shape;968;p31">
            <a:extLst>
              <a:ext uri="{FF2B5EF4-FFF2-40B4-BE49-F238E27FC236}">
                <a16:creationId xmlns:a16="http://schemas.microsoft.com/office/drawing/2014/main" id="{AB5EEF5D-A555-D280-0532-07F11AC3B21F}"/>
              </a:ext>
            </a:extLst>
          </p:cNvPr>
          <p:cNvSpPr txBox="1">
            <a:spLocks noGrp="1"/>
          </p:cNvSpPr>
          <p:nvPr>
            <p:ph type="subTitle" idx="4294967295"/>
          </p:nvPr>
        </p:nvSpPr>
        <p:spPr>
          <a:xfrm>
            <a:off x="899449" y="4115513"/>
            <a:ext cx="3946669" cy="1076340"/>
          </a:xfrm>
        </p:spPr>
        <p:txBody>
          <a:bodyPr/>
          <a:lstStyle/>
          <a:p>
            <a:pPr marL="0" lvl="0" indent="0">
              <a:buNone/>
            </a:pPr>
            <a:r>
              <a:rPr lang="en-US" b="1"/>
              <a:t>AI Diagnosis:</a:t>
            </a:r>
            <a:r>
              <a:rPr lang="en-US"/>
              <a:t> The system displays the final classification (e.g., "Detected: Pituitary") along with a detailed breakdown of the model's confidence scores for each potential tumor type.</a:t>
            </a:r>
          </a:p>
        </p:txBody>
      </p:sp>
      <p:pic>
        <p:nvPicPr>
          <p:cNvPr id="5" name="Google Shape;969;p31" descr="A screenshot of a computer&#10;&#10;AI-generated content may be incorrect.">
            <a:extLst>
              <a:ext uri="{FF2B5EF4-FFF2-40B4-BE49-F238E27FC236}">
                <a16:creationId xmlns:a16="http://schemas.microsoft.com/office/drawing/2014/main" id="{09EC4789-64B9-98BA-B407-D6B2CE973EC4}"/>
              </a:ext>
            </a:extLst>
          </p:cNvPr>
          <p:cNvPicPr>
            <a:picLocks noGrp="1" noChangeAspect="1"/>
          </p:cNvPicPr>
          <p:nvPr>
            <p:ph type="pic" idx="4294967295"/>
          </p:nvPr>
        </p:nvPicPr>
        <p:blipFill>
          <a:blip r:embed="rId3"/>
          <a:srcRect l="17.149%" r="17.149%"/>
          <a:stretch>
            <a:fillRect/>
          </a:stretch>
        </p:blipFill>
        <p:spPr>
          <a:xfrm>
            <a:off x="388912" y="942956"/>
            <a:ext cx="3474180" cy="2997842"/>
          </a:xfrm>
        </p:spPr>
      </p:pic>
      <p:pic>
        <p:nvPicPr>
          <p:cNvPr id="6" name="Google Shape;969;p31">
            <a:extLst>
              <a:ext uri="{FF2B5EF4-FFF2-40B4-BE49-F238E27FC236}">
                <a16:creationId xmlns:a16="http://schemas.microsoft.com/office/drawing/2014/main" id="{F96C86A7-AE29-7D8C-C120-BF3BBBD301A0}"/>
              </a:ext>
            </a:extLst>
          </p:cNvPr>
          <p:cNvPicPr>
            <a:picLocks noChangeAspect="1"/>
          </p:cNvPicPr>
          <p:nvPr/>
        </p:nvPicPr>
        <p:blipFill>
          <a:blip r:embed="rId4"/>
          <a:srcRect l="19.081%" r="19.081%"/>
          <a:stretch>
            <a:fillRect/>
          </a:stretch>
        </p:blipFill>
        <p:spPr>
          <a:xfrm>
            <a:off x="5428509" y="942956"/>
            <a:ext cx="3511716" cy="2990398"/>
          </a:xfrm>
          <a:prstGeom prst="rect">
            <a:avLst/>
          </a:prstGeom>
          <a:noFill/>
          <a:ln cap="flat">
            <a:noFill/>
          </a:ln>
        </p:spPr>
      </p:pic>
      <p:sp>
        <p:nvSpPr>
          <p:cNvPr id="7" name="Google Shape;968;p31">
            <a:extLst>
              <a:ext uri="{FF2B5EF4-FFF2-40B4-BE49-F238E27FC236}">
                <a16:creationId xmlns:a16="http://schemas.microsoft.com/office/drawing/2014/main" id="{7CD2CF20-F320-3381-1E83-A672AC06A069}"/>
              </a:ext>
            </a:extLst>
          </p:cNvPr>
          <p:cNvSpPr txBox="1"/>
          <p:nvPr/>
        </p:nvSpPr>
        <p:spPr>
          <a:xfrm>
            <a:off x="5105195" y="4046951"/>
            <a:ext cx="4294799" cy="107634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35363B"/>
                </a:solidFill>
                <a:uFillTx/>
                <a:latin typeface="Lato"/>
                <a:ea typeface="Lato"/>
                <a:cs typeface="Lato"/>
              </a:rPr>
              <a:t>PDF Report Generation:</a:t>
            </a:r>
            <a:r>
              <a:rPr lang="en-US" sz="1200" b="0" i="0" u="none" strike="noStrike" kern="0" cap="none" spc="0" baseline="0%">
                <a:solidFill>
                  <a:srgbClr val="35363B"/>
                </a:solidFill>
                <a:uFillTx/>
                <a:latin typeface="Lato"/>
                <a:ea typeface="Lato"/>
                <a:cs typeface="Lato"/>
              </a:rPr>
              <a:t> The system can generate a comprehensive, downloadable PDF report of the analysis, including patient data, diagnostic results, and key images, suitable for record-keeping and sharing.</a:t>
            </a:r>
          </a:p>
        </p:txBody>
      </p:sp>
    </p:spTree>
  </p:cSld>
  <p:clrMapOvr>
    <a:masterClrMapping/>
  </p:clrMapOvr>
</p:sld>
</file>

<file path=ppt/slides/slide36.xml><?xml version="1.0" encoding="utf-8"?>
<p:sld xmlns:a="http://purl.oclc.org/ooxml/drawingml/main" xmlns:r="http://purl.oclc.org/ooxml/officeDocument/relationships" xmlns:p="http://purl.oclc.org/ooxml/presentationml/main">
  <p:cSld name="Slide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D339-B7B2-ABBC-7A4F-99C93AD11E3A}"/>
              </a:ext>
            </a:extLst>
          </p:cNvPr>
          <p:cNvSpPr txBox="1">
            <a:spLocks noGrp="1"/>
          </p:cNvSpPr>
          <p:nvPr>
            <p:ph type="title"/>
          </p:nvPr>
        </p:nvSpPr>
        <p:spPr>
          <a:xfrm>
            <a:off x="445678" y="174440"/>
            <a:ext cx="7704002" cy="572697"/>
          </a:xfrm>
        </p:spPr>
        <p:txBody>
          <a:bodyPr/>
          <a:lstStyle/>
          <a:p>
            <a:pPr lvl="0"/>
            <a:r>
              <a:rPr lang="en-US"/>
              <a:t>Implementation Challenges &amp; Solutions</a:t>
            </a:r>
          </a:p>
        </p:txBody>
      </p:sp>
      <p:sp>
        <p:nvSpPr>
          <p:cNvPr id="3" name="Subtitle 2">
            <a:extLst>
              <a:ext uri="{FF2B5EF4-FFF2-40B4-BE49-F238E27FC236}">
                <a16:creationId xmlns:a16="http://schemas.microsoft.com/office/drawing/2014/main" id="{AB8108FA-4BC9-49F8-B316-CC2790E0B2FE}"/>
              </a:ext>
            </a:extLst>
          </p:cNvPr>
          <p:cNvSpPr txBox="1">
            <a:spLocks noGrp="1"/>
          </p:cNvSpPr>
          <p:nvPr>
            <p:ph type="subTitle" idx="4294967295"/>
          </p:nvPr>
        </p:nvSpPr>
        <p:spPr>
          <a:xfrm>
            <a:off x="445678" y="1377086"/>
            <a:ext cx="3926461" cy="1362218"/>
          </a:xfrm>
        </p:spPr>
        <p:txBody>
          <a:bodyPr/>
          <a:lstStyle/>
          <a:p>
            <a:pPr lvl="0">
              <a:buNone/>
            </a:pPr>
            <a:r>
              <a:rPr lang="en-US" b="1"/>
              <a:t>Problem:</a:t>
            </a:r>
            <a:r>
              <a:rPr lang="en-US"/>
              <a:t> Our Python/Flask AI service processes MRI scans and returns the resulting images (segmentation mask, overlay) as Base64 encoded strings. The ASP.NET backend needed an efficient way to handle these strings and make them accessible as viewable images in the web application.</a:t>
            </a:r>
          </a:p>
        </p:txBody>
      </p:sp>
      <p:sp>
        <p:nvSpPr>
          <p:cNvPr id="4" name="Subtitle 4">
            <a:extLst>
              <a:ext uri="{FF2B5EF4-FFF2-40B4-BE49-F238E27FC236}">
                <a16:creationId xmlns:a16="http://schemas.microsoft.com/office/drawing/2014/main" id="{1E388516-8506-D043-9221-FA254C841B65}"/>
              </a:ext>
            </a:extLst>
          </p:cNvPr>
          <p:cNvSpPr txBox="1">
            <a:spLocks noGrp="1"/>
          </p:cNvSpPr>
          <p:nvPr>
            <p:ph type="subTitle" idx="4294967295"/>
          </p:nvPr>
        </p:nvSpPr>
        <p:spPr>
          <a:xfrm>
            <a:off x="4714298" y="1403183"/>
            <a:ext cx="3148388" cy="1162540"/>
          </a:xfrm>
        </p:spPr>
        <p:txBody>
          <a:bodyPr/>
          <a:lstStyle/>
          <a:p>
            <a:pPr lvl="0">
              <a:buNone/>
            </a:pPr>
            <a:r>
              <a:rPr lang="en-US" b="1"/>
              <a:t>Problem:</a:t>
            </a:r>
            <a:r>
              <a:rPr lang="en-US"/>
              <a:t> A critical bug occurred where clicking the "Download Report" button consistently failed with a "Missing patient data" error, even though a patient was clearly selected in the UI.</a:t>
            </a:r>
          </a:p>
        </p:txBody>
      </p:sp>
      <p:sp>
        <p:nvSpPr>
          <p:cNvPr id="5" name="Subtitle 5">
            <a:extLst>
              <a:ext uri="{FF2B5EF4-FFF2-40B4-BE49-F238E27FC236}">
                <a16:creationId xmlns:a16="http://schemas.microsoft.com/office/drawing/2014/main" id="{A70E9EA6-766C-B1E3-9A02-928ED4AEE486}"/>
              </a:ext>
            </a:extLst>
          </p:cNvPr>
          <p:cNvSpPr txBox="1">
            <a:spLocks noGrp="1"/>
          </p:cNvSpPr>
          <p:nvPr>
            <p:ph type="subTitle" idx="4294967295"/>
          </p:nvPr>
        </p:nvSpPr>
        <p:spPr>
          <a:xfrm>
            <a:off x="519013" y="2811807"/>
            <a:ext cx="3926461" cy="1561904"/>
          </a:xfrm>
        </p:spPr>
        <p:txBody>
          <a:bodyPr/>
          <a:lstStyle/>
          <a:p>
            <a:pPr lvl="0">
              <a:buNone/>
            </a:pPr>
            <a:r>
              <a:rPr lang="en-US" b="1"/>
              <a:t>Solution:</a:t>
            </a:r>
            <a:r>
              <a:rPr lang="en-US"/>
              <a:t> We implemented a handler in the ASP.NET backend that decodes the Base64 strings, saves them as physical image files (e.g., </a:t>
            </a:r>
            <a:r>
              <a:rPr lang="en-US">
                <a:latin typeface="Consolas"/>
              </a:rPr>
              <a:t>.png</a:t>
            </a:r>
            <a:r>
              <a:rPr lang="en-US"/>
              <a:t> or </a:t>
            </a:r>
            <a:r>
              <a:rPr lang="en-US">
                <a:latin typeface="Consolas"/>
              </a:rPr>
              <a:t>.jpg</a:t>
            </a:r>
            <a:r>
              <a:rPr lang="en-US"/>
              <a:t>) on the server, and stores a dynamic, accessible URL path to these images in the database. This decouples the AI service from the file system and ensures images are served efficiently to the frontend.</a:t>
            </a:r>
          </a:p>
        </p:txBody>
      </p:sp>
      <p:sp>
        <p:nvSpPr>
          <p:cNvPr id="6" name="Subtitle 6">
            <a:extLst>
              <a:ext uri="{FF2B5EF4-FFF2-40B4-BE49-F238E27FC236}">
                <a16:creationId xmlns:a16="http://schemas.microsoft.com/office/drawing/2014/main" id="{3244C064-0021-04C3-72FE-40C768816588}"/>
              </a:ext>
            </a:extLst>
          </p:cNvPr>
          <p:cNvSpPr txBox="1">
            <a:spLocks noGrp="1"/>
          </p:cNvSpPr>
          <p:nvPr>
            <p:ph type="subTitle" idx="4294967295"/>
          </p:nvPr>
        </p:nvSpPr>
        <p:spPr>
          <a:xfrm>
            <a:off x="4737405" y="2833396"/>
            <a:ext cx="4064169" cy="1706499"/>
          </a:xfrm>
        </p:spPr>
        <p:txBody>
          <a:bodyPr/>
          <a:lstStyle/>
          <a:p>
            <a:pPr lvl="0">
              <a:buNone/>
            </a:pPr>
            <a:r>
              <a:rPr lang="en-US" b="1"/>
              <a:t>Solution:</a:t>
            </a:r>
            <a:r>
              <a:rPr lang="en-US"/>
              <a:t> Using browser developer tools, we diagnosed a data type mismatch. The patient dropdown menu returned the selected patient's ID as a </a:t>
            </a:r>
            <a:r>
              <a:rPr lang="en-US" b="1"/>
              <a:t>string</a:t>
            </a:r>
            <a:r>
              <a:rPr lang="en-US"/>
              <a:t> (e.g., "7"), but our JavaScript </a:t>
            </a:r>
            <a:r>
              <a:rPr lang="en-US">
                <a:latin typeface="Consolas"/>
              </a:rPr>
              <a:t>Map</a:t>
            </a:r>
            <a:r>
              <a:rPr lang="en-US"/>
              <a:t> data structure required a </a:t>
            </a:r>
            <a:r>
              <a:rPr lang="en-US" b="1"/>
              <a:t>number</a:t>
            </a:r>
            <a:r>
              <a:rPr lang="en-US"/>
              <a:t> (e.g., 7) as the key. We resolved this by implementing a </a:t>
            </a:r>
            <a:r>
              <a:rPr lang="en-US">
                <a:latin typeface="Consolas"/>
              </a:rPr>
              <a:t>parseInt()</a:t>
            </a:r>
            <a:r>
              <a:rPr lang="en-US"/>
              <a:t> function to convert the ID to a number before the lookup, which fixed the bug and allowed the PDF generation to proceed correctly.</a:t>
            </a:r>
          </a:p>
        </p:txBody>
      </p:sp>
      <p:sp>
        <p:nvSpPr>
          <p:cNvPr id="7" name="Subtitle 7">
            <a:extLst>
              <a:ext uri="{FF2B5EF4-FFF2-40B4-BE49-F238E27FC236}">
                <a16:creationId xmlns:a16="http://schemas.microsoft.com/office/drawing/2014/main" id="{1E67D4B1-2F7D-7EE2-784C-C0D19F51A027}"/>
              </a:ext>
            </a:extLst>
          </p:cNvPr>
          <p:cNvSpPr txBox="1">
            <a:spLocks noGrp="1"/>
          </p:cNvSpPr>
          <p:nvPr>
            <p:ph type="subTitle" idx="4294967295"/>
          </p:nvPr>
        </p:nvSpPr>
        <p:spPr>
          <a:xfrm>
            <a:off x="305126" y="769467"/>
            <a:ext cx="3382950" cy="697796"/>
          </a:xfrm>
        </p:spPr>
        <p:txBody>
          <a:bodyPr anchor="b"/>
          <a:lstStyle/>
          <a:p>
            <a:pPr lvl="0">
              <a:buNone/>
            </a:pPr>
            <a:r>
              <a:rPr lang="en-US" sz="1800" b="1">
                <a:latin typeface="Epilogue"/>
              </a:rPr>
              <a:t>Handling AI Generated Images</a:t>
            </a:r>
          </a:p>
        </p:txBody>
      </p:sp>
      <p:sp>
        <p:nvSpPr>
          <p:cNvPr id="8" name="Subtitle 9">
            <a:extLst>
              <a:ext uri="{FF2B5EF4-FFF2-40B4-BE49-F238E27FC236}">
                <a16:creationId xmlns:a16="http://schemas.microsoft.com/office/drawing/2014/main" id="{394C74FD-3C1F-0989-21BC-8F7D1DB2306D}"/>
              </a:ext>
            </a:extLst>
          </p:cNvPr>
          <p:cNvSpPr txBox="1">
            <a:spLocks noGrp="1"/>
          </p:cNvSpPr>
          <p:nvPr>
            <p:ph type="subTitle" idx="4294967295"/>
          </p:nvPr>
        </p:nvSpPr>
        <p:spPr>
          <a:xfrm>
            <a:off x="4512692" y="759061"/>
            <a:ext cx="3559448" cy="697796"/>
          </a:xfrm>
        </p:spPr>
        <p:txBody>
          <a:bodyPr anchor="b"/>
          <a:lstStyle/>
          <a:p>
            <a:pPr lvl="0">
              <a:buNone/>
            </a:pPr>
            <a:r>
              <a:rPr lang="en-US" sz="1800" b="1">
                <a:latin typeface="Epilogue"/>
              </a:rPr>
              <a:t>PDF Report Data Retrieval</a:t>
            </a:r>
          </a:p>
        </p:txBody>
      </p:sp>
    </p:spTree>
  </p:cSld>
  <p:clrMapOvr>
    <a:masterClrMapping/>
  </p:clrMapOvr>
</p:sld>
</file>

<file path=ppt/slides/slide37.xml><?xml version="1.0" encoding="utf-8"?>
<p:sld xmlns:a="http://purl.oclc.org/ooxml/drawingml/main" xmlns:r="http://purl.oclc.org/ooxml/officeDocument/relationships" xmlns:p="http://purl.oclc.org/ooxml/presentationml/main">
  <p:cSld name="Slide86">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E9208C1A-6E09-CFF6-49D9-21B9D9FB426F}"/>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4703B9DD-C654-5637-E9D4-6B37B58ABCB8}"/>
              </a:ext>
            </a:extLst>
          </p:cNvPr>
          <p:cNvSpPr txBox="1">
            <a:spLocks noGrp="1"/>
          </p:cNvSpPr>
          <p:nvPr>
            <p:ph type="title"/>
          </p:nvPr>
        </p:nvSpPr>
        <p:spPr>
          <a:xfrm>
            <a:off x="4047170" y="2571978"/>
            <a:ext cx="4955097" cy="1465252"/>
          </a:xfrm>
        </p:spPr>
        <p:txBody>
          <a:bodyPr anchorCtr="1"/>
          <a:lstStyle/>
          <a:p>
            <a:pPr lvl="0" algn="ctr"/>
            <a:r>
              <a:rPr lang="en-US" b="0"/>
              <a:t>Conclusion &amp; Future Work</a:t>
            </a:r>
            <a:endParaRPr lang="en-US"/>
          </a:p>
        </p:txBody>
      </p:sp>
      <p:sp>
        <p:nvSpPr>
          <p:cNvPr id="4" name="Google Shape;1020;p32">
            <a:extLst>
              <a:ext uri="{FF2B5EF4-FFF2-40B4-BE49-F238E27FC236}">
                <a16:creationId xmlns:a16="http://schemas.microsoft.com/office/drawing/2014/main" id="{E9E1A94F-CF42-E547-C566-1AD972255D7E}"/>
              </a:ext>
            </a:extLst>
          </p:cNvPr>
          <p:cNvSpPr txBox="1">
            <a:spLocks noGrp="1"/>
          </p:cNvSpPr>
          <p:nvPr>
            <p:ph type="title" idx="4294967295"/>
          </p:nvPr>
        </p:nvSpPr>
        <p:spPr>
          <a:xfrm>
            <a:off x="5566464" y="1713329"/>
            <a:ext cx="1235701" cy="841796"/>
          </a:xfrm>
        </p:spPr>
        <p:txBody>
          <a:bodyPr anchor="b" anchorCtr="1"/>
          <a:lstStyle/>
          <a:p>
            <a:pPr lvl="0" algn="ctr"/>
            <a:r>
              <a:rPr lang="en-US" sz="6000" b="0"/>
              <a:t>06</a:t>
            </a:r>
            <a:endParaRPr lang="en-US" sz="6000"/>
          </a:p>
        </p:txBody>
      </p:sp>
      <p:pic>
        <p:nvPicPr>
          <p:cNvPr id="5" name="Google Shape;1021;p32" descr="A plant growing out of a computer circuit board&#10;&#10;AI-generated content may be incorrect.">
            <a:extLst>
              <a:ext uri="{FF2B5EF4-FFF2-40B4-BE49-F238E27FC236}">
                <a16:creationId xmlns:a16="http://schemas.microsoft.com/office/drawing/2014/main" id="{4F9908A9-3BE8-8239-2A39-D18CD50F5318}"/>
              </a:ext>
            </a:extLst>
          </p:cNvPr>
          <p:cNvPicPr>
            <a:picLocks noGrp="1" noChangeAspect="1"/>
          </p:cNvPicPr>
          <p:nvPr>
            <p:ph type="pic" idx="4294967295"/>
          </p:nvPr>
        </p:nvPicPr>
        <p:blipFill>
          <a:blip r:embed="rId3"/>
          <a:srcRect/>
          <a:stretch>
            <a:fillRect/>
          </a:stretch>
        </p:blipFill>
        <p:spPr>
          <a:xfrm>
            <a:off x="536286" y="1098477"/>
            <a:ext cx="2990398" cy="2990398"/>
          </a:xfrm>
        </p:spPr>
      </p:pic>
      <p:grpSp>
        <p:nvGrpSpPr>
          <p:cNvPr id="6" name="Google Shape;1022;p32">
            <a:extLst>
              <a:ext uri="{FF2B5EF4-FFF2-40B4-BE49-F238E27FC236}">
                <a16:creationId xmlns:a16="http://schemas.microsoft.com/office/drawing/2014/main" id="{32172978-E926-BEB4-D91D-82DA0C743250}"/>
              </a:ext>
            </a:extLst>
          </p:cNvPr>
          <p:cNvGrpSpPr/>
          <p:nvPr/>
        </p:nvGrpSpPr>
        <p:grpSpPr>
          <a:xfrm>
            <a:off x="7441506" y="289855"/>
            <a:ext cx="1366908" cy="1382097"/>
            <a:chOff x="7441506" y="289855"/>
            <a:chExt cx="1366908" cy="1382097"/>
          </a:xfrm>
        </p:grpSpPr>
        <p:sp>
          <p:nvSpPr>
            <p:cNvPr id="7" name="Google Shape;1023;p32">
              <a:extLst>
                <a:ext uri="{FF2B5EF4-FFF2-40B4-BE49-F238E27FC236}">
                  <a16:creationId xmlns:a16="http://schemas.microsoft.com/office/drawing/2014/main" id="{B90A580A-3C3A-159A-1399-D9EDB0853A94}"/>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 name="Google Shape;1024;p32">
              <a:extLst>
                <a:ext uri="{FF2B5EF4-FFF2-40B4-BE49-F238E27FC236}">
                  <a16:creationId xmlns:a16="http://schemas.microsoft.com/office/drawing/2014/main" id="{663C0A27-0F5F-F3ED-57F3-648904A7F3FA}"/>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9" name="Google Shape;1025;p32">
              <a:extLst>
                <a:ext uri="{FF2B5EF4-FFF2-40B4-BE49-F238E27FC236}">
                  <a16:creationId xmlns:a16="http://schemas.microsoft.com/office/drawing/2014/main" id="{5B8F240D-A055-47D3-83D6-ACFE0853E050}"/>
                </a:ext>
              </a:extLst>
            </p:cNvPr>
            <p:cNvGrpSpPr/>
            <p:nvPr/>
          </p:nvGrpSpPr>
          <p:grpSpPr>
            <a:xfrm>
              <a:off x="7441506" y="353461"/>
              <a:ext cx="1238152" cy="1253304"/>
              <a:chOff x="7441506" y="353461"/>
              <a:chExt cx="1238152" cy="1253304"/>
            </a:xfrm>
          </p:grpSpPr>
          <p:sp>
            <p:nvSpPr>
              <p:cNvPr id="10" name="Google Shape;1026;p32">
                <a:extLst>
                  <a:ext uri="{FF2B5EF4-FFF2-40B4-BE49-F238E27FC236}">
                    <a16:creationId xmlns:a16="http://schemas.microsoft.com/office/drawing/2014/main" id="{C13AB5F9-18B7-D41D-3283-F25F5AA2D6C1}"/>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027;p32">
                <a:extLst>
                  <a:ext uri="{FF2B5EF4-FFF2-40B4-BE49-F238E27FC236}">
                    <a16:creationId xmlns:a16="http://schemas.microsoft.com/office/drawing/2014/main" id="{FFFE25D9-0BE8-A34B-DD2F-D37C78033129}"/>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2" name="Google Shape;1028;p32">
                <a:extLst>
                  <a:ext uri="{FF2B5EF4-FFF2-40B4-BE49-F238E27FC236}">
                    <a16:creationId xmlns:a16="http://schemas.microsoft.com/office/drawing/2014/main" id="{6F56A338-EE9C-80C5-1093-1CA48380544D}"/>
                  </a:ext>
                </a:extLst>
              </p:cNvPr>
              <p:cNvGrpSpPr/>
              <p:nvPr/>
            </p:nvGrpSpPr>
            <p:grpSpPr>
              <a:xfrm>
                <a:off x="7498902" y="394929"/>
                <a:ext cx="161200" cy="40681"/>
                <a:chOff x="7498902" y="394929"/>
                <a:chExt cx="161200" cy="40681"/>
              </a:xfrm>
            </p:grpSpPr>
            <p:sp>
              <p:nvSpPr>
                <p:cNvPr id="13" name="Google Shape;1029;p32">
                  <a:extLst>
                    <a:ext uri="{FF2B5EF4-FFF2-40B4-BE49-F238E27FC236}">
                      <a16:creationId xmlns:a16="http://schemas.microsoft.com/office/drawing/2014/main" id="{F805EC27-3DCB-B554-2D40-AB4B4CC4A8DF}"/>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0;p32">
                  <a:extLst>
                    <a:ext uri="{FF2B5EF4-FFF2-40B4-BE49-F238E27FC236}">
                      <a16:creationId xmlns:a16="http://schemas.microsoft.com/office/drawing/2014/main" id="{A9BE23FC-43E9-D982-6121-4044555C8024}"/>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5" name="Google Shape;1031;p32">
                  <a:extLst>
                    <a:ext uri="{FF2B5EF4-FFF2-40B4-BE49-F238E27FC236}">
                      <a16:creationId xmlns:a16="http://schemas.microsoft.com/office/drawing/2014/main" id="{F747D548-084B-A2D9-2069-A366A1FF6F62}"/>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6" name="Google Shape;1032;p32">
              <a:extLst>
                <a:ext uri="{FF2B5EF4-FFF2-40B4-BE49-F238E27FC236}">
                  <a16:creationId xmlns:a16="http://schemas.microsoft.com/office/drawing/2014/main" id="{F1AF79BE-343A-EA9D-DAB9-8F3E5431B6AD}"/>
                </a:ext>
              </a:extLst>
            </p:cNvPr>
            <p:cNvGrpSpPr/>
            <p:nvPr/>
          </p:nvGrpSpPr>
          <p:grpSpPr>
            <a:xfrm>
              <a:off x="7612270" y="594963"/>
              <a:ext cx="896614" cy="922675"/>
              <a:chOff x="7612270" y="594963"/>
              <a:chExt cx="896614" cy="922675"/>
            </a:xfrm>
          </p:grpSpPr>
          <p:grpSp>
            <p:nvGrpSpPr>
              <p:cNvPr id="17" name="Google Shape;1033;p32">
                <a:extLst>
                  <a:ext uri="{FF2B5EF4-FFF2-40B4-BE49-F238E27FC236}">
                    <a16:creationId xmlns:a16="http://schemas.microsoft.com/office/drawing/2014/main" id="{C5B1D0A6-6AB3-033A-1CC1-F8622C80E9D9}"/>
                  </a:ext>
                </a:extLst>
              </p:cNvPr>
              <p:cNvGrpSpPr/>
              <p:nvPr/>
            </p:nvGrpSpPr>
            <p:grpSpPr>
              <a:xfrm>
                <a:off x="7612270" y="1245504"/>
                <a:ext cx="382155" cy="265513"/>
                <a:chOff x="7612270" y="1245504"/>
                <a:chExt cx="382155" cy="265513"/>
              </a:xfrm>
            </p:grpSpPr>
            <p:sp>
              <p:nvSpPr>
                <p:cNvPr id="18" name="Google Shape;1034;p32">
                  <a:extLst>
                    <a:ext uri="{FF2B5EF4-FFF2-40B4-BE49-F238E27FC236}">
                      <a16:creationId xmlns:a16="http://schemas.microsoft.com/office/drawing/2014/main" id="{9E4A1534-9A40-1243-BFC6-496FFD9A7046}"/>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5;p32">
                  <a:extLst>
                    <a:ext uri="{FF2B5EF4-FFF2-40B4-BE49-F238E27FC236}">
                      <a16:creationId xmlns:a16="http://schemas.microsoft.com/office/drawing/2014/main" id="{9053792D-5353-DD52-689F-66FE1B992BA8}"/>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6;p32">
                  <a:extLst>
                    <a:ext uri="{FF2B5EF4-FFF2-40B4-BE49-F238E27FC236}">
                      <a16:creationId xmlns:a16="http://schemas.microsoft.com/office/drawing/2014/main" id="{C4C3D833-2E75-D893-7813-90F942C32F13}"/>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7;p32">
                  <a:extLst>
                    <a:ext uri="{FF2B5EF4-FFF2-40B4-BE49-F238E27FC236}">
                      <a16:creationId xmlns:a16="http://schemas.microsoft.com/office/drawing/2014/main" id="{F96AA55B-9317-3F58-899B-D3672C01209F}"/>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8;p32">
                  <a:extLst>
                    <a:ext uri="{FF2B5EF4-FFF2-40B4-BE49-F238E27FC236}">
                      <a16:creationId xmlns:a16="http://schemas.microsoft.com/office/drawing/2014/main" id="{CE0C5477-39F3-90F2-3AAB-4EBC913D0696}"/>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39;p32">
                  <a:extLst>
                    <a:ext uri="{FF2B5EF4-FFF2-40B4-BE49-F238E27FC236}">
                      <a16:creationId xmlns:a16="http://schemas.microsoft.com/office/drawing/2014/main" id="{D14D8B96-513D-18A0-3245-AE12B135760C}"/>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0;p32">
                  <a:extLst>
                    <a:ext uri="{FF2B5EF4-FFF2-40B4-BE49-F238E27FC236}">
                      <a16:creationId xmlns:a16="http://schemas.microsoft.com/office/drawing/2014/main" id="{D810ECC0-1B9B-BAA2-C68C-949F58190C84}"/>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1;p32">
                  <a:extLst>
                    <a:ext uri="{FF2B5EF4-FFF2-40B4-BE49-F238E27FC236}">
                      <a16:creationId xmlns:a16="http://schemas.microsoft.com/office/drawing/2014/main" id="{3364F7D5-504F-116C-D846-5E3C2D05F57B}"/>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2;p32">
                  <a:extLst>
                    <a:ext uri="{FF2B5EF4-FFF2-40B4-BE49-F238E27FC236}">
                      <a16:creationId xmlns:a16="http://schemas.microsoft.com/office/drawing/2014/main" id="{7A47E380-5657-D643-917B-DB918C014F4B}"/>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043;p32">
                  <a:extLst>
                    <a:ext uri="{FF2B5EF4-FFF2-40B4-BE49-F238E27FC236}">
                      <a16:creationId xmlns:a16="http://schemas.microsoft.com/office/drawing/2014/main" id="{F4B5E095-C27F-AEA8-E017-8D0D057AF0B4}"/>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8" name="Google Shape;1044;p32">
                <a:extLst>
                  <a:ext uri="{FF2B5EF4-FFF2-40B4-BE49-F238E27FC236}">
                    <a16:creationId xmlns:a16="http://schemas.microsoft.com/office/drawing/2014/main" id="{17E45EDD-A271-1D56-D6AC-83B6527F79CA}"/>
                  </a:ext>
                </a:extLst>
              </p:cNvPr>
              <p:cNvGrpSpPr/>
              <p:nvPr/>
            </p:nvGrpSpPr>
            <p:grpSpPr>
              <a:xfrm>
                <a:off x="8126135" y="594963"/>
                <a:ext cx="382155" cy="265513"/>
                <a:chOff x="8126135" y="594963"/>
                <a:chExt cx="382155" cy="265513"/>
              </a:xfrm>
            </p:grpSpPr>
            <p:sp>
              <p:nvSpPr>
                <p:cNvPr id="29" name="Google Shape;1045;p32">
                  <a:extLst>
                    <a:ext uri="{FF2B5EF4-FFF2-40B4-BE49-F238E27FC236}">
                      <a16:creationId xmlns:a16="http://schemas.microsoft.com/office/drawing/2014/main" id="{95704F63-2C52-6B31-C9E3-6B6D50D515AC}"/>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6;p32">
                  <a:extLst>
                    <a:ext uri="{FF2B5EF4-FFF2-40B4-BE49-F238E27FC236}">
                      <a16:creationId xmlns:a16="http://schemas.microsoft.com/office/drawing/2014/main" id="{CC92BDE3-DF90-CE19-E1B9-8295C9FA326F}"/>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7;p32">
                  <a:extLst>
                    <a:ext uri="{FF2B5EF4-FFF2-40B4-BE49-F238E27FC236}">
                      <a16:creationId xmlns:a16="http://schemas.microsoft.com/office/drawing/2014/main" id="{862168F5-2018-E2EF-9678-11A9DDE15CE3}"/>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8;p32">
                  <a:extLst>
                    <a:ext uri="{FF2B5EF4-FFF2-40B4-BE49-F238E27FC236}">
                      <a16:creationId xmlns:a16="http://schemas.microsoft.com/office/drawing/2014/main" id="{73766249-C84E-B61D-1191-4D4B9D5BB9F7}"/>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49;p32">
                  <a:extLst>
                    <a:ext uri="{FF2B5EF4-FFF2-40B4-BE49-F238E27FC236}">
                      <a16:creationId xmlns:a16="http://schemas.microsoft.com/office/drawing/2014/main" id="{4FF29570-AA55-AE9B-2943-23D90DB6620A}"/>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0;p32">
                  <a:extLst>
                    <a:ext uri="{FF2B5EF4-FFF2-40B4-BE49-F238E27FC236}">
                      <a16:creationId xmlns:a16="http://schemas.microsoft.com/office/drawing/2014/main" id="{35EA333C-D1CC-6CCA-9C0E-824330687A80}"/>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1;p32">
                  <a:extLst>
                    <a:ext uri="{FF2B5EF4-FFF2-40B4-BE49-F238E27FC236}">
                      <a16:creationId xmlns:a16="http://schemas.microsoft.com/office/drawing/2014/main" id="{558A8962-D682-C190-239F-BB5FBAEE9B82}"/>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2;p32">
                  <a:extLst>
                    <a:ext uri="{FF2B5EF4-FFF2-40B4-BE49-F238E27FC236}">
                      <a16:creationId xmlns:a16="http://schemas.microsoft.com/office/drawing/2014/main" id="{E094E61A-4E0C-D388-42F0-52B6A39D8318}"/>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3;p32">
                  <a:extLst>
                    <a:ext uri="{FF2B5EF4-FFF2-40B4-BE49-F238E27FC236}">
                      <a16:creationId xmlns:a16="http://schemas.microsoft.com/office/drawing/2014/main" id="{5D65C8B8-0DEE-806E-5D2A-38108419BD38}"/>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054;p32">
                  <a:extLst>
                    <a:ext uri="{FF2B5EF4-FFF2-40B4-BE49-F238E27FC236}">
                      <a16:creationId xmlns:a16="http://schemas.microsoft.com/office/drawing/2014/main" id="{0C4E68D9-DFE1-7A2A-6402-5C0E150E3BE5}"/>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9" name="Google Shape;1055;p32">
                <a:extLst>
                  <a:ext uri="{FF2B5EF4-FFF2-40B4-BE49-F238E27FC236}">
                    <a16:creationId xmlns:a16="http://schemas.microsoft.com/office/drawing/2014/main" id="{651D1201-6A63-605F-7B6F-B1C376ACE2F6}"/>
                  </a:ext>
                </a:extLst>
              </p:cNvPr>
              <p:cNvGrpSpPr/>
              <p:nvPr/>
            </p:nvGrpSpPr>
            <p:grpSpPr>
              <a:xfrm>
                <a:off x="8126135" y="923479"/>
                <a:ext cx="382155" cy="191731"/>
                <a:chOff x="8126135" y="923479"/>
                <a:chExt cx="382155" cy="191731"/>
              </a:xfrm>
            </p:grpSpPr>
            <p:sp>
              <p:nvSpPr>
                <p:cNvPr id="40" name="Google Shape;1056;p32">
                  <a:extLst>
                    <a:ext uri="{FF2B5EF4-FFF2-40B4-BE49-F238E27FC236}">
                      <a16:creationId xmlns:a16="http://schemas.microsoft.com/office/drawing/2014/main" id="{0AC6A918-C81D-260A-DE98-187E12F9C5C8}"/>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7;p32">
                  <a:extLst>
                    <a:ext uri="{FF2B5EF4-FFF2-40B4-BE49-F238E27FC236}">
                      <a16:creationId xmlns:a16="http://schemas.microsoft.com/office/drawing/2014/main" id="{4F06C34A-A1FC-D271-7C66-34886DFD8D25}"/>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8;p32">
                  <a:extLst>
                    <a:ext uri="{FF2B5EF4-FFF2-40B4-BE49-F238E27FC236}">
                      <a16:creationId xmlns:a16="http://schemas.microsoft.com/office/drawing/2014/main" id="{98FCACF2-6A9B-8D76-2265-AABAC2CDDB89}"/>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59;p32">
                  <a:extLst>
                    <a:ext uri="{FF2B5EF4-FFF2-40B4-BE49-F238E27FC236}">
                      <a16:creationId xmlns:a16="http://schemas.microsoft.com/office/drawing/2014/main" id="{28763EBD-DEDC-4BAD-A9E4-4080D5299544}"/>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0;p32">
                  <a:extLst>
                    <a:ext uri="{FF2B5EF4-FFF2-40B4-BE49-F238E27FC236}">
                      <a16:creationId xmlns:a16="http://schemas.microsoft.com/office/drawing/2014/main" id="{8DB97D65-66D8-42DD-7EBB-21E5CEAA84B3}"/>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1;p32">
                  <a:extLst>
                    <a:ext uri="{FF2B5EF4-FFF2-40B4-BE49-F238E27FC236}">
                      <a16:creationId xmlns:a16="http://schemas.microsoft.com/office/drawing/2014/main" id="{99BF9FB3-524B-E271-FBF4-9E2D37DB6A58}"/>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2;p32">
                  <a:extLst>
                    <a:ext uri="{FF2B5EF4-FFF2-40B4-BE49-F238E27FC236}">
                      <a16:creationId xmlns:a16="http://schemas.microsoft.com/office/drawing/2014/main" id="{B6E21AF3-B4AE-4E71-F71C-6D0EC27AFC8A}"/>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063;p32">
                  <a:extLst>
                    <a:ext uri="{FF2B5EF4-FFF2-40B4-BE49-F238E27FC236}">
                      <a16:creationId xmlns:a16="http://schemas.microsoft.com/office/drawing/2014/main" id="{5A04F330-89C4-C1C6-E1D6-03ED0C828B8C}"/>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8" name="Google Shape;1064;p32">
                <a:extLst>
                  <a:ext uri="{FF2B5EF4-FFF2-40B4-BE49-F238E27FC236}">
                    <a16:creationId xmlns:a16="http://schemas.microsoft.com/office/drawing/2014/main" id="{5C239011-F689-5A09-8B8B-DEBA8D9E001C}"/>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065;p32">
                <a:extLst>
                  <a:ext uri="{FF2B5EF4-FFF2-40B4-BE49-F238E27FC236}">
                    <a16:creationId xmlns:a16="http://schemas.microsoft.com/office/drawing/2014/main" id="{F06A3560-A8F9-FE5E-F0CF-E191FFC07FA5}"/>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0" name="Google Shape;1066;p32">
              <a:extLst>
                <a:ext uri="{FF2B5EF4-FFF2-40B4-BE49-F238E27FC236}">
                  <a16:creationId xmlns:a16="http://schemas.microsoft.com/office/drawing/2014/main" id="{8EC18BAB-192C-75D6-6CD8-07120EDDB1AA}"/>
                </a:ext>
              </a:extLst>
            </p:cNvPr>
            <p:cNvGrpSpPr/>
            <p:nvPr/>
          </p:nvGrpSpPr>
          <p:grpSpPr>
            <a:xfrm>
              <a:off x="7553245" y="556211"/>
              <a:ext cx="492916" cy="600532"/>
              <a:chOff x="7553245" y="556211"/>
              <a:chExt cx="492916" cy="600532"/>
            </a:xfrm>
          </p:grpSpPr>
          <p:grpSp>
            <p:nvGrpSpPr>
              <p:cNvPr id="51" name="Google Shape;1067;p32">
                <a:extLst>
                  <a:ext uri="{FF2B5EF4-FFF2-40B4-BE49-F238E27FC236}">
                    <a16:creationId xmlns:a16="http://schemas.microsoft.com/office/drawing/2014/main" id="{4FCC2CB5-1C70-39ED-B29C-1172DB89E505}"/>
                  </a:ext>
                </a:extLst>
              </p:cNvPr>
              <p:cNvGrpSpPr/>
              <p:nvPr/>
            </p:nvGrpSpPr>
            <p:grpSpPr>
              <a:xfrm>
                <a:off x="7566422" y="569442"/>
                <a:ext cx="472524" cy="580012"/>
                <a:chOff x="7566422" y="569442"/>
                <a:chExt cx="472524" cy="580012"/>
              </a:xfrm>
            </p:grpSpPr>
            <p:sp>
              <p:nvSpPr>
                <p:cNvPr id="52" name="Google Shape;1068;p32">
                  <a:extLst>
                    <a:ext uri="{FF2B5EF4-FFF2-40B4-BE49-F238E27FC236}">
                      <a16:creationId xmlns:a16="http://schemas.microsoft.com/office/drawing/2014/main" id="{0CB51E8C-4D8C-E852-3C4A-0A8287B31F33}"/>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69;p32">
                  <a:extLst>
                    <a:ext uri="{FF2B5EF4-FFF2-40B4-BE49-F238E27FC236}">
                      <a16:creationId xmlns:a16="http://schemas.microsoft.com/office/drawing/2014/main" id="{C96D9204-6D84-4557-D7C3-FC5FC3C3BB63}"/>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0;p32">
                  <a:extLst>
                    <a:ext uri="{FF2B5EF4-FFF2-40B4-BE49-F238E27FC236}">
                      <a16:creationId xmlns:a16="http://schemas.microsoft.com/office/drawing/2014/main" id="{EEAC84A2-8AE7-B878-2DE2-FF9560E16170}"/>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071;p32">
                  <a:extLst>
                    <a:ext uri="{FF2B5EF4-FFF2-40B4-BE49-F238E27FC236}">
                      <a16:creationId xmlns:a16="http://schemas.microsoft.com/office/drawing/2014/main" id="{6182B619-A50F-3B34-440F-42FD750557F4}"/>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6" name="Google Shape;1072;p32">
                <a:extLst>
                  <a:ext uri="{FF2B5EF4-FFF2-40B4-BE49-F238E27FC236}">
                    <a16:creationId xmlns:a16="http://schemas.microsoft.com/office/drawing/2014/main" id="{9F61B3C1-0747-494A-48AB-4E99AF254582}"/>
                  </a:ext>
                </a:extLst>
              </p:cNvPr>
              <p:cNvGrpSpPr/>
              <p:nvPr/>
            </p:nvGrpSpPr>
            <p:grpSpPr>
              <a:xfrm>
                <a:off x="7553245" y="556211"/>
                <a:ext cx="492916" cy="600532"/>
                <a:chOff x="7553245" y="556211"/>
                <a:chExt cx="492916" cy="600532"/>
              </a:xfrm>
            </p:grpSpPr>
            <p:grpSp>
              <p:nvGrpSpPr>
                <p:cNvPr id="57" name="Google Shape;1073;p32">
                  <a:extLst>
                    <a:ext uri="{FF2B5EF4-FFF2-40B4-BE49-F238E27FC236}">
                      <a16:creationId xmlns:a16="http://schemas.microsoft.com/office/drawing/2014/main" id="{5F4C4398-6089-AE40-1E94-191AF0F86FBF}"/>
                    </a:ext>
                  </a:extLst>
                </p:cNvPr>
                <p:cNvGrpSpPr/>
                <p:nvPr/>
              </p:nvGrpSpPr>
              <p:grpSpPr>
                <a:xfrm>
                  <a:off x="7553245" y="556211"/>
                  <a:ext cx="492916" cy="26481"/>
                  <a:chOff x="7553245" y="556211"/>
                  <a:chExt cx="492916" cy="26481"/>
                </a:xfrm>
              </p:grpSpPr>
              <p:sp>
                <p:nvSpPr>
                  <p:cNvPr id="58" name="Google Shape;1074;p32">
                    <a:extLst>
                      <a:ext uri="{FF2B5EF4-FFF2-40B4-BE49-F238E27FC236}">
                        <a16:creationId xmlns:a16="http://schemas.microsoft.com/office/drawing/2014/main" id="{0AC76E65-DC93-E965-C8D3-154C852CA031}"/>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5;p32">
                    <a:extLst>
                      <a:ext uri="{FF2B5EF4-FFF2-40B4-BE49-F238E27FC236}">
                        <a16:creationId xmlns:a16="http://schemas.microsoft.com/office/drawing/2014/main" id="{8370F21B-1B17-C184-CE61-4A1516E91325}"/>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076;p32">
                    <a:extLst>
                      <a:ext uri="{FF2B5EF4-FFF2-40B4-BE49-F238E27FC236}">
                        <a16:creationId xmlns:a16="http://schemas.microsoft.com/office/drawing/2014/main" id="{8F7AFAA2-6199-0324-C9FD-868E47419535}"/>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1" name="Google Shape;1077;p32">
                  <a:extLst>
                    <a:ext uri="{FF2B5EF4-FFF2-40B4-BE49-F238E27FC236}">
                      <a16:creationId xmlns:a16="http://schemas.microsoft.com/office/drawing/2014/main" id="{A1C0A3C4-231A-E72C-1091-6414D2F89367}"/>
                    </a:ext>
                  </a:extLst>
                </p:cNvPr>
                <p:cNvGrpSpPr/>
                <p:nvPr/>
              </p:nvGrpSpPr>
              <p:grpSpPr>
                <a:xfrm>
                  <a:off x="7553245" y="843204"/>
                  <a:ext cx="492916" cy="26481"/>
                  <a:chOff x="7553245" y="843204"/>
                  <a:chExt cx="492916" cy="26481"/>
                </a:xfrm>
              </p:grpSpPr>
              <p:sp>
                <p:nvSpPr>
                  <p:cNvPr id="62" name="Google Shape;1078;p32">
                    <a:extLst>
                      <a:ext uri="{FF2B5EF4-FFF2-40B4-BE49-F238E27FC236}">
                        <a16:creationId xmlns:a16="http://schemas.microsoft.com/office/drawing/2014/main" id="{E5E55A02-2EB0-C9AC-F1AE-4384344D922F}"/>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3" name="Google Shape;1079;p32">
                    <a:extLst>
                      <a:ext uri="{FF2B5EF4-FFF2-40B4-BE49-F238E27FC236}">
                        <a16:creationId xmlns:a16="http://schemas.microsoft.com/office/drawing/2014/main" id="{8F50BE91-91BA-4306-9E8A-8116C4328386}"/>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4" name="Google Shape;1080;p32">
                  <a:extLst>
                    <a:ext uri="{FF2B5EF4-FFF2-40B4-BE49-F238E27FC236}">
                      <a16:creationId xmlns:a16="http://schemas.microsoft.com/office/drawing/2014/main" id="{DA394091-E8EA-9AF5-CD7A-74D327CA7A36}"/>
                    </a:ext>
                  </a:extLst>
                </p:cNvPr>
                <p:cNvGrpSpPr/>
                <p:nvPr/>
              </p:nvGrpSpPr>
              <p:grpSpPr>
                <a:xfrm>
                  <a:off x="7553245" y="1130262"/>
                  <a:ext cx="492916" cy="26481"/>
                  <a:chOff x="7553245" y="1130262"/>
                  <a:chExt cx="492916" cy="26481"/>
                </a:xfrm>
              </p:grpSpPr>
              <p:sp>
                <p:nvSpPr>
                  <p:cNvPr id="65" name="Google Shape;1081;p32">
                    <a:extLst>
                      <a:ext uri="{FF2B5EF4-FFF2-40B4-BE49-F238E27FC236}">
                        <a16:creationId xmlns:a16="http://schemas.microsoft.com/office/drawing/2014/main" id="{F806C617-8225-2552-FD00-7E87AA41AD59}"/>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2;p32">
                    <a:extLst>
                      <a:ext uri="{FF2B5EF4-FFF2-40B4-BE49-F238E27FC236}">
                        <a16:creationId xmlns:a16="http://schemas.microsoft.com/office/drawing/2014/main" id="{7CEA6AAA-0AEE-0410-E81A-1EAA7F637F92}"/>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083;p32">
                    <a:extLst>
                      <a:ext uri="{FF2B5EF4-FFF2-40B4-BE49-F238E27FC236}">
                        <a16:creationId xmlns:a16="http://schemas.microsoft.com/office/drawing/2014/main" id="{EB20E873-D1DD-FD43-A62E-56613F50B7E5}"/>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8" name="Google Shape;1084;p32">
              <a:extLst>
                <a:ext uri="{FF2B5EF4-FFF2-40B4-BE49-F238E27FC236}">
                  <a16:creationId xmlns:a16="http://schemas.microsoft.com/office/drawing/2014/main" id="{7334DBEA-040B-7B06-50EA-28F2DEB35C1E}"/>
                </a:ext>
              </a:extLst>
            </p:cNvPr>
            <p:cNvGrpSpPr/>
            <p:nvPr/>
          </p:nvGrpSpPr>
          <p:grpSpPr>
            <a:xfrm>
              <a:off x="7821128" y="1008098"/>
              <a:ext cx="162040" cy="94484"/>
              <a:chOff x="7821128" y="1008098"/>
              <a:chExt cx="162040" cy="94484"/>
            </a:xfrm>
          </p:grpSpPr>
          <p:sp>
            <p:nvSpPr>
              <p:cNvPr id="69" name="Google Shape;1085;p32">
                <a:extLst>
                  <a:ext uri="{FF2B5EF4-FFF2-40B4-BE49-F238E27FC236}">
                    <a16:creationId xmlns:a16="http://schemas.microsoft.com/office/drawing/2014/main" id="{8BC3FDC7-4B94-0B46-5CB7-CB1F6E95551C}"/>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70" name="Google Shape;1086;p32">
                <a:extLst>
                  <a:ext uri="{FF2B5EF4-FFF2-40B4-BE49-F238E27FC236}">
                    <a16:creationId xmlns:a16="http://schemas.microsoft.com/office/drawing/2014/main" id="{8B14EB0F-F5E0-FB2E-F54F-8DCCE005F7F0}"/>
                  </a:ext>
                </a:extLst>
              </p:cNvPr>
              <p:cNvGrpSpPr/>
              <p:nvPr/>
            </p:nvGrpSpPr>
            <p:grpSpPr>
              <a:xfrm>
                <a:off x="7843000" y="1024731"/>
                <a:ext cx="116083" cy="62499"/>
                <a:chOff x="7843000" y="1024731"/>
                <a:chExt cx="116083" cy="62499"/>
              </a:xfrm>
            </p:grpSpPr>
            <p:grpSp>
              <p:nvGrpSpPr>
                <p:cNvPr id="71" name="Google Shape;1087;p32">
                  <a:extLst>
                    <a:ext uri="{FF2B5EF4-FFF2-40B4-BE49-F238E27FC236}">
                      <a16:creationId xmlns:a16="http://schemas.microsoft.com/office/drawing/2014/main" id="{6D6EA6DC-6A29-2C18-45E8-043D73B8A891}"/>
                    </a:ext>
                  </a:extLst>
                </p:cNvPr>
                <p:cNvGrpSpPr/>
                <p:nvPr/>
              </p:nvGrpSpPr>
              <p:grpSpPr>
                <a:xfrm>
                  <a:off x="7899108" y="1025682"/>
                  <a:ext cx="59975" cy="59984"/>
                  <a:chOff x="7899108" y="1025682"/>
                  <a:chExt cx="59975" cy="59984"/>
                </a:xfrm>
              </p:grpSpPr>
              <p:sp>
                <p:nvSpPr>
                  <p:cNvPr id="72" name="Google Shape;1088;p32">
                    <a:extLst>
                      <a:ext uri="{FF2B5EF4-FFF2-40B4-BE49-F238E27FC236}">
                        <a16:creationId xmlns:a16="http://schemas.microsoft.com/office/drawing/2014/main" id="{4A9AE7CD-AB7F-5B47-6ED8-288CA09665BB}"/>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3" name="Google Shape;1089;p32">
                    <a:extLst>
                      <a:ext uri="{FF2B5EF4-FFF2-40B4-BE49-F238E27FC236}">
                        <a16:creationId xmlns:a16="http://schemas.microsoft.com/office/drawing/2014/main" id="{4A865987-A88B-49AC-643F-47D78869345B}"/>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4" name="Google Shape;1090;p32">
                  <a:extLst>
                    <a:ext uri="{FF2B5EF4-FFF2-40B4-BE49-F238E27FC236}">
                      <a16:creationId xmlns:a16="http://schemas.microsoft.com/office/drawing/2014/main" id="{E41E7C8D-9EA1-02DE-C767-6BA4C83858F2}"/>
                    </a:ext>
                  </a:extLst>
                </p:cNvPr>
                <p:cNvGrpSpPr/>
                <p:nvPr/>
              </p:nvGrpSpPr>
              <p:grpSpPr>
                <a:xfrm>
                  <a:off x="7843000" y="1024731"/>
                  <a:ext cx="62398" cy="62499"/>
                  <a:chOff x="7843000" y="1024731"/>
                  <a:chExt cx="62398" cy="62499"/>
                </a:xfrm>
              </p:grpSpPr>
              <p:sp>
                <p:nvSpPr>
                  <p:cNvPr id="75" name="Google Shape;1091;p32">
                    <a:extLst>
                      <a:ext uri="{FF2B5EF4-FFF2-40B4-BE49-F238E27FC236}">
                        <a16:creationId xmlns:a16="http://schemas.microsoft.com/office/drawing/2014/main" id="{263D1C89-95B8-6B8E-CA46-10DB0AE8F5B7}"/>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6" name="Google Shape;1092;p32">
                    <a:extLst>
                      <a:ext uri="{FF2B5EF4-FFF2-40B4-BE49-F238E27FC236}">
                        <a16:creationId xmlns:a16="http://schemas.microsoft.com/office/drawing/2014/main" id="{C37A5768-5D16-F374-A2BC-D52BABDF39F9}"/>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grpSp>
        <p:nvGrpSpPr>
          <p:cNvPr id="77" name="Google Shape;1093;p32">
            <a:extLst>
              <a:ext uri="{FF2B5EF4-FFF2-40B4-BE49-F238E27FC236}">
                <a16:creationId xmlns:a16="http://schemas.microsoft.com/office/drawing/2014/main" id="{C8A8C1FC-54A0-5DC3-90DA-116860FA8754}"/>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79F73736-B2E9-6EF0-0DCC-624022A3E4FD}"/>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F2F49C72-B35E-719F-5B42-612046B3B4C7}"/>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98D47390-9F63-62F9-6853-D0827F381318}"/>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4BB05EA4-3ADE-153F-897E-E84ABEEFD383}"/>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22A876B2-5E37-521E-B56B-76125CBC6B74}"/>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38.xml><?xml version="1.0" encoding="utf-8"?>
<p:sld xmlns:a="http://purl.oclc.org/ooxml/drawingml/main" xmlns:r="http://purl.oclc.org/ooxml/officeDocument/relationships" xmlns:p="http://purl.oclc.org/ooxml/presentationml/main">
  <p:cSld name="Slide75">
    <p:spTree>
      <p:nvGrpSpPr>
        <p:cNvPr id="1" name=""/>
        <p:cNvGrpSpPr/>
        <p:nvPr/>
      </p:nvGrpSpPr>
      <p:grpSpPr>
        <a:xfrm>
          <a:off x="0" y="0"/>
          <a:ext cx="0" cy="0"/>
          <a:chOff x="0" y="0"/>
          <a:chExt cx="0" cy="0"/>
        </a:xfrm>
      </p:grpSpPr>
      <p:sp>
        <p:nvSpPr>
          <p:cNvPr id="2" name="Google Shape;1103;p33">
            <a:extLst>
              <a:ext uri="{FF2B5EF4-FFF2-40B4-BE49-F238E27FC236}">
                <a16:creationId xmlns:a16="http://schemas.microsoft.com/office/drawing/2014/main" id="{27E67561-5F05-A3F8-FCE9-FA7BF479B93F}"/>
              </a:ext>
            </a:extLst>
          </p:cNvPr>
          <p:cNvSpPr txBox="1">
            <a:spLocks noGrp="1"/>
          </p:cNvSpPr>
          <p:nvPr>
            <p:ph type="title"/>
          </p:nvPr>
        </p:nvSpPr>
        <p:spPr>
          <a:xfrm>
            <a:off x="3210741" y="352848"/>
            <a:ext cx="3043653" cy="722604"/>
          </a:xfrm>
        </p:spPr>
        <p:txBody>
          <a:bodyPr anchor="t" anchorCtr="1"/>
          <a:lstStyle/>
          <a:p>
            <a:pPr lvl="0" algn="ctr"/>
            <a:r>
              <a:rPr lang="en-US" sz="3000"/>
              <a:t>Conclusion</a:t>
            </a:r>
          </a:p>
        </p:txBody>
      </p:sp>
      <p:sp>
        <p:nvSpPr>
          <p:cNvPr id="3" name="Google Shape;1104;p33">
            <a:extLst>
              <a:ext uri="{FF2B5EF4-FFF2-40B4-BE49-F238E27FC236}">
                <a16:creationId xmlns:a16="http://schemas.microsoft.com/office/drawing/2014/main" id="{1ECA278F-91A7-AF25-4C3A-985C2AD9E225}"/>
              </a:ext>
            </a:extLst>
          </p:cNvPr>
          <p:cNvSpPr txBox="1">
            <a:spLocks noGrp="1"/>
          </p:cNvSpPr>
          <p:nvPr>
            <p:ph type="subTitle" idx="4294967295"/>
          </p:nvPr>
        </p:nvSpPr>
        <p:spPr>
          <a:xfrm>
            <a:off x="2153914" y="1175442"/>
            <a:ext cx="5116196" cy="2642396"/>
          </a:xfrm>
        </p:spPr>
        <p:txBody>
          <a:bodyPr/>
          <a:lstStyle/>
          <a:p>
            <a:pPr lvl="0" indent="-304166">
              <a:buNone/>
            </a:pPr>
            <a:r>
              <a:rPr lang="en-US"/>
              <a:t>This  project  successfully  developed  </a:t>
            </a:r>
            <a:r>
              <a:rPr lang="en-US" b="1"/>
              <a:t>TumorXtract</a:t>
            </a:r>
            <a:r>
              <a:rPr lang="en-US"/>
              <a:t>, a comprehensive</a:t>
            </a:r>
          </a:p>
          <a:p>
            <a:pPr lvl="0" indent="-304166">
              <a:buNone/>
            </a:pPr>
            <a:r>
              <a:rPr lang="en-US"/>
              <a:t>Platform  designed  to  address  the  challenges of manual brain tumor</a:t>
            </a:r>
          </a:p>
          <a:p>
            <a:pPr lvl="0" indent="-304166">
              <a:buNone/>
            </a:pPr>
            <a:r>
              <a:rPr lang="en-US"/>
              <a:t>analysis. By integrating a highly accurate AI pipeline with a secure and</a:t>
            </a:r>
          </a:p>
          <a:p>
            <a:pPr lvl="0" indent="-304166">
              <a:buNone/>
            </a:pPr>
            <a:r>
              <a:rPr lang="en-US"/>
              <a:t>user-friendly  web  application,  we  have delivered a practical tool for</a:t>
            </a:r>
          </a:p>
          <a:p>
            <a:pPr lvl="0" indent="-304166">
              <a:buNone/>
            </a:pPr>
            <a:r>
              <a:rPr lang="en-US"/>
              <a:t>healthcare professionals.</a:t>
            </a:r>
          </a:p>
          <a:p>
            <a:pPr lvl="0" indent="-304166">
              <a:buNone/>
            </a:pPr>
            <a:endParaRPr lang="en-US"/>
          </a:p>
          <a:p>
            <a:pPr lvl="0" indent="-304166">
              <a:buNone/>
            </a:pPr>
            <a:r>
              <a:rPr lang="en-US"/>
              <a:t>Our  system  achieved  </a:t>
            </a:r>
            <a:r>
              <a:rPr lang="en-US" b="1"/>
              <a:t>98.78%  accuracy </a:t>
            </a:r>
            <a:r>
              <a:rPr lang="en-US"/>
              <a:t> in  tumor  classification and</a:t>
            </a:r>
          </a:p>
          <a:p>
            <a:pPr lvl="0" indent="-304166">
              <a:buNone/>
            </a:pPr>
            <a:r>
              <a:rPr lang="en-US"/>
              <a:t>demonstrated robust performance in segmentation. The final platform,</a:t>
            </a:r>
          </a:p>
          <a:p>
            <a:pPr lvl="0" indent="-304166">
              <a:buNone/>
            </a:pPr>
            <a:r>
              <a:rPr lang="en-US"/>
              <a:t>Complete  with  features  like  patient  management, role-based access</a:t>
            </a:r>
          </a:p>
          <a:p>
            <a:pPr lvl="0" indent="-304166">
              <a:buNone/>
            </a:pPr>
            <a:r>
              <a:rPr lang="en-US"/>
              <a:t>control,  and  automated  PDF  reporting,  represents a significant step</a:t>
            </a:r>
          </a:p>
          <a:p>
            <a:pPr lvl="0" indent="-304166">
              <a:buNone/>
            </a:pPr>
            <a:r>
              <a:rPr lang="en-US"/>
              <a:t>Forward   in making advanced AI diagnostics accessible and useful in a</a:t>
            </a:r>
          </a:p>
          <a:p>
            <a:pPr lvl="0" indent="-304166">
              <a:buNone/>
            </a:pPr>
            <a:r>
              <a:rPr lang="en-US"/>
              <a:t>real-world   setting.   Ultimately, TumorXtract   provides   a    powerful</a:t>
            </a:r>
          </a:p>
          <a:p>
            <a:pPr lvl="0" indent="-304166">
              <a:buNone/>
            </a:pPr>
            <a:r>
              <a:rPr lang="en-US"/>
              <a:t>solution that can enhance diagnostic workflows, improve accuracy, and</a:t>
            </a:r>
          </a:p>
          <a:p>
            <a:pPr lvl="0" indent="-304166">
              <a:buNone/>
            </a:pPr>
            <a:r>
              <a:rPr lang="en-US"/>
              <a:t>support better patient outcomes."</a:t>
            </a:r>
          </a:p>
          <a:p>
            <a:pPr marL="0" lvl="0" indent="0">
              <a:buNone/>
            </a:pPr>
            <a:endParaRPr lang="en-US"/>
          </a:p>
        </p:txBody>
      </p:sp>
      <p:pic>
        <p:nvPicPr>
          <p:cNvPr id="4" name="Picture 1" descr="A black and white image of a magnifying glass&#10;&#10;AI-generated content may be incorrect.">
            <a:extLst>
              <a:ext uri="{FF2B5EF4-FFF2-40B4-BE49-F238E27FC236}">
                <a16:creationId xmlns:a16="http://schemas.microsoft.com/office/drawing/2014/main" id="{FE568391-5D7E-79E4-2C5B-E1BC30551CEC}"/>
              </a:ext>
            </a:extLst>
          </p:cNvPr>
          <p:cNvPicPr>
            <a:picLocks noChangeAspect="1"/>
          </p:cNvPicPr>
          <p:nvPr/>
        </p:nvPicPr>
        <p:blipFill>
          <a:blip r:embed="rId3"/>
          <a:stretch>
            <a:fillRect/>
          </a:stretch>
        </p:blipFill>
        <p:spPr>
          <a:xfrm>
            <a:off x="2385742" y="3968057"/>
            <a:ext cx="704846" cy="704846"/>
          </a:xfrm>
          <a:prstGeom prst="rect">
            <a:avLst/>
          </a:prstGeom>
          <a:noFill/>
          <a:ln cap="flat">
            <a:noFill/>
          </a:ln>
        </p:spPr>
      </p:pic>
      <p:pic>
        <p:nvPicPr>
          <p:cNvPr id="5" name="Picture 2" descr="A black and white logo&#10;&#10;AI-generated content may be incorrect.">
            <a:extLst>
              <a:ext uri="{FF2B5EF4-FFF2-40B4-BE49-F238E27FC236}">
                <a16:creationId xmlns:a16="http://schemas.microsoft.com/office/drawing/2014/main" id="{5B84EAC6-263B-EEF6-9647-CF2ABDD78C43}"/>
              </a:ext>
            </a:extLst>
          </p:cNvPr>
          <p:cNvPicPr>
            <a:picLocks noChangeAspect="1"/>
          </p:cNvPicPr>
          <p:nvPr/>
        </p:nvPicPr>
        <p:blipFill>
          <a:blip r:embed="rId4"/>
          <a:stretch>
            <a:fillRect/>
          </a:stretch>
        </p:blipFill>
        <p:spPr>
          <a:xfrm>
            <a:off x="3769732" y="3968057"/>
            <a:ext cx="704846" cy="704846"/>
          </a:xfrm>
          <a:prstGeom prst="rect">
            <a:avLst/>
          </a:prstGeom>
          <a:noFill/>
          <a:ln cap="flat">
            <a:noFill/>
          </a:ln>
        </p:spPr>
      </p:pic>
      <p:pic>
        <p:nvPicPr>
          <p:cNvPr id="6" name="Picture 3" descr="A black and white icon with a plus and a person&#10;&#10;AI-generated content may be incorrect.">
            <a:extLst>
              <a:ext uri="{FF2B5EF4-FFF2-40B4-BE49-F238E27FC236}">
                <a16:creationId xmlns:a16="http://schemas.microsoft.com/office/drawing/2014/main" id="{75AE8314-9452-33E5-0D1C-B028DA2895AF}"/>
              </a:ext>
            </a:extLst>
          </p:cNvPr>
          <p:cNvPicPr>
            <a:picLocks noChangeAspect="1"/>
          </p:cNvPicPr>
          <p:nvPr/>
        </p:nvPicPr>
        <p:blipFill>
          <a:blip r:embed="rId5"/>
          <a:stretch>
            <a:fillRect/>
          </a:stretch>
        </p:blipFill>
        <p:spPr>
          <a:xfrm>
            <a:off x="5126190" y="3968057"/>
            <a:ext cx="704846" cy="704846"/>
          </a:xfrm>
          <a:prstGeom prst="rect">
            <a:avLst/>
          </a:prstGeom>
          <a:noFill/>
          <a:ln cap="flat">
            <a:noFill/>
          </a:ln>
        </p:spPr>
      </p:pic>
      <p:pic>
        <p:nvPicPr>
          <p:cNvPr id="7" name="Picture 4" descr="A black and white image of a funnel and a piece of paper&#10;&#10;AI-generated content may be incorrect.">
            <a:extLst>
              <a:ext uri="{FF2B5EF4-FFF2-40B4-BE49-F238E27FC236}">
                <a16:creationId xmlns:a16="http://schemas.microsoft.com/office/drawing/2014/main" id="{F4303873-1474-E574-CE58-E1BDE6E5A046}"/>
              </a:ext>
            </a:extLst>
          </p:cNvPr>
          <p:cNvPicPr>
            <a:picLocks noChangeAspect="1"/>
          </p:cNvPicPr>
          <p:nvPr/>
        </p:nvPicPr>
        <p:blipFill>
          <a:blip r:embed="rId6"/>
          <a:stretch>
            <a:fillRect/>
          </a:stretch>
        </p:blipFill>
        <p:spPr>
          <a:xfrm>
            <a:off x="6565263" y="3968057"/>
            <a:ext cx="704846" cy="704846"/>
          </a:xfrm>
          <a:prstGeom prst="rect">
            <a:avLst/>
          </a:prstGeom>
          <a:noFill/>
          <a:ln cap="flat">
            <a:noFill/>
          </a:ln>
        </p:spPr>
      </p:pic>
    </p:spTree>
  </p:cSld>
  <p:clrMapOvr>
    <a:masterClrMapping/>
  </p:clrMapOvr>
</p:sld>
</file>

<file path=ppt/slides/slide39.xml><?xml version="1.0" encoding="utf-8"?>
<p:sld xmlns:a="http://purl.oclc.org/ooxml/drawingml/main" xmlns:r="http://purl.oclc.org/ooxml/officeDocument/relationships" xmlns:p="http://purl.oclc.org/ooxml/presentationml/main">
  <p:cSld name="Slide76">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4BF1F0FA-F4CD-A5D7-BFB0-419A01AEAF49}"/>
              </a:ext>
            </a:extLst>
          </p:cNvPr>
          <p:cNvPicPr>
            <a:picLocks noChangeAspect="1"/>
          </p:cNvPicPr>
          <p:nvPr/>
        </p:nvPicPr>
        <p:blipFill>
          <a:blip r:embed="rId2"/>
          <a:srcRect t="12.968%" r="-0.208%" b="3.743%"/>
          <a:stretch>
            <a:fillRect/>
          </a:stretch>
        </p:blipFill>
        <p:spPr>
          <a:xfrm>
            <a:off x="1248704" y="757406"/>
            <a:ext cx="6646581" cy="4283945"/>
          </a:xfrm>
          <a:prstGeom prst="rect">
            <a:avLst/>
          </a:prstGeom>
          <a:noFill/>
          <a:ln cap="flat">
            <a:noFill/>
          </a:ln>
        </p:spPr>
      </p:pic>
      <p:sp>
        <p:nvSpPr>
          <p:cNvPr id="3" name="Title 8">
            <a:extLst>
              <a:ext uri="{FF2B5EF4-FFF2-40B4-BE49-F238E27FC236}">
                <a16:creationId xmlns:a16="http://schemas.microsoft.com/office/drawing/2014/main" id="{E77BFD5A-C634-FFA1-BF08-9CBBFCBCED37}"/>
              </a:ext>
            </a:extLst>
          </p:cNvPr>
          <p:cNvSpPr txBox="1">
            <a:spLocks noGrp="1"/>
          </p:cNvSpPr>
          <p:nvPr>
            <p:ph type="title"/>
          </p:nvPr>
        </p:nvSpPr>
        <p:spPr>
          <a:xfrm>
            <a:off x="3329623" y="183373"/>
            <a:ext cx="2484763" cy="572697"/>
          </a:xfrm>
        </p:spPr>
        <p:txBody>
          <a:bodyPr anchorCtr="1"/>
          <a:lstStyle/>
          <a:p>
            <a:pPr lvl="0" algn="ctr"/>
            <a:r>
              <a:rPr lang="en-US"/>
              <a:t>Future Work</a:t>
            </a:r>
          </a:p>
        </p:txBody>
      </p:sp>
      <p:sp>
        <p:nvSpPr>
          <p:cNvPr id="4" name="TextBox 7">
            <a:extLst>
              <a:ext uri="{FF2B5EF4-FFF2-40B4-BE49-F238E27FC236}">
                <a16:creationId xmlns:a16="http://schemas.microsoft.com/office/drawing/2014/main" id="{2027E5A2-62DB-6368-95F4-7C01A99071F1}"/>
              </a:ext>
            </a:extLst>
          </p:cNvPr>
          <p:cNvSpPr txBox="1"/>
          <p:nvPr/>
        </p:nvSpPr>
        <p:spPr>
          <a:xfrm>
            <a:off x="6776819" y="148434"/>
            <a:ext cx="517778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800" b="0" i="0" u="none" strike="noStrike" kern="0" cap="none" spc="0" baseline="0%">
                <a:solidFill>
                  <a:srgbClr val="F3F3F3"/>
                </a:solidFill>
                <a:uFillTx/>
                <a:latin typeface="Arial"/>
                <a:ea typeface="Arial"/>
                <a:cs typeface="Arial"/>
              </a:rPr>
              <a:t>Tumor</a:t>
            </a:r>
            <a:r>
              <a:rPr lang="en-US" sz="1800" b="0" i="1" u="none" strike="noStrike" kern="0" cap="none" spc="0" baseline="0%">
                <a:solidFill>
                  <a:srgbClr val="E97132"/>
                </a:solidFill>
                <a:uFillTx/>
                <a:latin typeface="Arial"/>
                <a:ea typeface="Arial"/>
                <a:cs typeface="Arial"/>
              </a:rPr>
              <a:t>X</a:t>
            </a:r>
            <a:r>
              <a:rPr lang="en-US" sz="1800" b="0" i="0" u="none" strike="noStrike" kern="0" cap="none" spc="0" baseline="0%">
                <a:solidFill>
                  <a:srgbClr val="F3F3F3"/>
                </a:solidFill>
                <a:uFillTx/>
                <a:latin typeface="Arial"/>
                <a:ea typeface="Arial"/>
                <a:cs typeface="Arial"/>
              </a:rPr>
              <a:t>tract</a:t>
            </a:r>
          </a:p>
        </p:txBody>
      </p:sp>
    </p:spTree>
  </p:cSld>
  <p:clrMapOvr>
    <a:masterClrMapping/>
  </p:clrMapOvr>
</p:sld>
</file>

<file path=ppt/slides/slide4.xml><?xml version="1.0" encoding="utf-8"?>
<p:sld xmlns:a="http://purl.oclc.org/ooxml/drawingml/main" xmlns:r="http://purl.oclc.org/ooxml/officeDocument/relationships" xmlns:p="http://purl.oclc.org/ooxml/presentationml/main">
  <p:cSld name="Slide51">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9C1801D-CECC-8E6F-2725-90F4B8FECE3C}"/>
              </a:ext>
            </a:extLst>
          </p:cNvPr>
          <p:cNvSpPr txBox="1"/>
          <p:nvPr/>
        </p:nvSpPr>
        <p:spPr>
          <a:xfrm>
            <a:off x="455215" y="212689"/>
            <a:ext cx="7848084"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3000" b="1" i="0" u="none" strike="noStrike" kern="0" cap="none" spc="0" baseline="0%" dirty="0">
                <a:solidFill>
                  <a:srgbClr val="35363B"/>
                </a:solidFill>
                <a:uFillTx/>
                <a:latin typeface="Epilogue"/>
                <a:ea typeface="Arial"/>
                <a:cs typeface="Arial"/>
              </a:rPr>
              <a:t>The Challenge of Brain Tumor Diagnosis</a:t>
            </a:r>
            <a:endParaRPr lang="en-US" sz="1400" b="1" i="0" u="none" strike="noStrike" kern="0" cap="none" spc="0" baseline="0%" dirty="0">
              <a:solidFill>
                <a:srgbClr val="000000"/>
              </a:solidFill>
              <a:uFillTx/>
              <a:latin typeface="Arial"/>
              <a:ea typeface="Arial"/>
              <a:cs typeface="Arial"/>
            </a:endParaRPr>
          </a:p>
        </p:txBody>
      </p:sp>
      <p:sp>
        <p:nvSpPr>
          <p:cNvPr id="3" name="TextBox 5">
            <a:extLst>
              <a:ext uri="{FF2B5EF4-FFF2-40B4-BE49-F238E27FC236}">
                <a16:creationId xmlns:a16="http://schemas.microsoft.com/office/drawing/2014/main" id="{A6E216E3-791E-1134-0CF3-558B674D00A0}"/>
              </a:ext>
            </a:extLst>
          </p:cNvPr>
          <p:cNvSpPr txBox="1"/>
          <p:nvPr/>
        </p:nvSpPr>
        <p:spPr>
          <a:xfrm>
            <a:off x="519013" y="775822"/>
            <a:ext cx="5954261" cy="4154987"/>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Brain tumors are a significant and life-threatening health concern worldwide, requiring  early  and  accurate  diagnosis  for effective treatment. </a:t>
            </a: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The current "gold standard" for diagnosis  is the  manual analysis of Magnetic Resonance Imaging (MRI) scans by radiologists.</a:t>
            </a: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This manual process faces significant challenges:</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It is extremely time-consuming and labor-intensive.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It is susceptible to human error, especially in complex cases.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600" b="0"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These factors can lead to delayed diagnoses and suboptimal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treatment planning, directly impacting patient outcomes.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5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These clinical challenges underscore the urgent need for a more </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efficient and reliable  solution, a need that becomes even clearer</a:t>
            </a:r>
          </a:p>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Arial"/>
                <a:ea typeface="Arial"/>
                <a:cs typeface="Arial"/>
              </a:rPr>
              <a:t>      when we look at the scale of the problem.</a:t>
            </a:r>
            <a:endParaRPr lang="en-US" sz="14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00%"/>
              </a:lnSpc>
              <a:spcBef>
                <a:spcPts val="0"/>
              </a:spcBef>
              <a:spcAft>
                <a:spcPts val="0"/>
              </a:spcAft>
              <a:buClr>
                <a:srgbClr val="000000"/>
              </a:buClr>
              <a:buSzPct val="100%"/>
              <a:buFont typeface="Arial"/>
              <a:buChar char="•"/>
              <a:tabLst/>
              <a:defRPr sz="1800" b="0" i="0" u="none" strike="noStrike" kern="0" cap="none" spc="0" baseline="0%">
                <a:solidFill>
                  <a:srgbClr val="000000"/>
                </a:solidFill>
                <a:uFillTx/>
              </a:defRPr>
            </a:pPr>
            <a:endParaRPr lang="en-US" sz="1500" b="0" i="0" u="none" strike="noStrike" kern="0" cap="none" spc="0" baseline="0%">
              <a:solidFill>
                <a:srgbClr val="000000"/>
              </a:solidFill>
              <a:uFillTx/>
              <a:latin typeface="Arial"/>
              <a:ea typeface="Arial"/>
              <a:cs typeface="Arial"/>
            </a:endParaRPr>
          </a:p>
        </p:txBody>
      </p:sp>
      <p:pic>
        <p:nvPicPr>
          <p:cNvPr id="4" name="Picture 7" descr="A black and white logo&#10;&#10;AI-generated content may be incorrect.">
            <a:extLst>
              <a:ext uri="{FF2B5EF4-FFF2-40B4-BE49-F238E27FC236}">
                <a16:creationId xmlns:a16="http://schemas.microsoft.com/office/drawing/2014/main" id="{B4A3FC56-3783-D7F4-F266-761E14BCC9E2}"/>
              </a:ext>
            </a:extLst>
          </p:cNvPr>
          <p:cNvPicPr>
            <a:picLocks noChangeAspect="1"/>
          </p:cNvPicPr>
          <p:nvPr/>
        </p:nvPicPr>
        <p:blipFill>
          <a:blip r:embed="rId2"/>
          <a:stretch>
            <a:fillRect/>
          </a:stretch>
        </p:blipFill>
        <p:spPr>
          <a:xfrm rot="10799991" flipH="1">
            <a:off x="786338" y="2571749"/>
            <a:ext cx="279806" cy="302977"/>
          </a:xfrm>
          <a:prstGeom prst="rect">
            <a:avLst/>
          </a:prstGeom>
          <a:noFill/>
          <a:ln cap="flat">
            <a:noFill/>
          </a:ln>
        </p:spPr>
      </p:pic>
      <p:pic>
        <p:nvPicPr>
          <p:cNvPr id="5" name="Picture 9" descr="A close-up of a magnifying glass&#10;&#10;AI-generated content may be incorrect.">
            <a:extLst>
              <a:ext uri="{FF2B5EF4-FFF2-40B4-BE49-F238E27FC236}">
                <a16:creationId xmlns:a16="http://schemas.microsoft.com/office/drawing/2014/main" id="{0CABBC51-F864-3810-407E-6F4DCE5E1B54}"/>
              </a:ext>
            </a:extLst>
          </p:cNvPr>
          <p:cNvPicPr>
            <a:picLocks noChangeAspect="1"/>
          </p:cNvPicPr>
          <p:nvPr/>
        </p:nvPicPr>
        <p:blipFill>
          <a:blip r:embed="rId3"/>
          <a:stretch>
            <a:fillRect/>
          </a:stretch>
        </p:blipFill>
        <p:spPr>
          <a:xfrm rot="20999992">
            <a:off x="787820" y="2961347"/>
            <a:ext cx="264179" cy="186107"/>
          </a:xfrm>
          <a:prstGeom prst="rect">
            <a:avLst/>
          </a:prstGeom>
          <a:noFill/>
          <a:ln cap="flat">
            <a:noFill/>
          </a:ln>
        </p:spPr>
      </p:pic>
      <p:pic>
        <p:nvPicPr>
          <p:cNvPr id="6" name="Picture 11" descr="A white line drawing of a person and a clock&#10;&#10;AI-generated content may be incorrect.">
            <a:extLst>
              <a:ext uri="{FF2B5EF4-FFF2-40B4-BE49-F238E27FC236}">
                <a16:creationId xmlns:a16="http://schemas.microsoft.com/office/drawing/2014/main" id="{54135B1C-5B22-4025-9F7F-C42DA7EBD7F5}"/>
              </a:ext>
            </a:extLst>
          </p:cNvPr>
          <p:cNvPicPr>
            <a:picLocks noChangeAspect="1"/>
          </p:cNvPicPr>
          <p:nvPr/>
        </p:nvPicPr>
        <p:blipFill>
          <a:blip r:embed="rId4"/>
          <a:stretch>
            <a:fillRect/>
          </a:stretch>
        </p:blipFill>
        <p:spPr>
          <a:xfrm>
            <a:off x="775173" y="3234068"/>
            <a:ext cx="302136" cy="302977"/>
          </a:xfrm>
          <a:prstGeom prst="rect">
            <a:avLst/>
          </a:prstGeom>
          <a:noFill/>
          <a:ln cap="flat">
            <a:noFill/>
          </a:ln>
        </p:spPr>
      </p:pic>
      <p:sp>
        <p:nvSpPr>
          <p:cNvPr id="7" name="Google Shape;966;p31">
            <a:extLst>
              <a:ext uri="{FF2B5EF4-FFF2-40B4-BE49-F238E27FC236}">
                <a16:creationId xmlns:a16="http://schemas.microsoft.com/office/drawing/2014/main" id="{F375B305-87F0-8628-1FC8-1C8EAED1DCC5}"/>
              </a:ext>
            </a:extLst>
          </p:cNvPr>
          <p:cNvSpPr/>
          <p:nvPr/>
        </p:nvSpPr>
        <p:spPr>
          <a:xfrm rot="4500182">
            <a:off x="5279530" y="139013"/>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pic>
        <p:nvPicPr>
          <p:cNvPr id="8" name="Google Shape;969;p31" descr="A person in a white coat looking at a computer screen&#10;&#10;AI-generated content may be incorrect.">
            <a:extLst>
              <a:ext uri="{FF2B5EF4-FFF2-40B4-BE49-F238E27FC236}">
                <a16:creationId xmlns:a16="http://schemas.microsoft.com/office/drawing/2014/main" id="{46AFF0EB-2491-19AE-16CB-116051B68954}"/>
              </a:ext>
            </a:extLst>
          </p:cNvPr>
          <p:cNvPicPr>
            <a:picLocks noChangeAspect="1"/>
          </p:cNvPicPr>
          <p:nvPr/>
        </p:nvPicPr>
        <p:blipFill>
          <a:blip r:embed="rId5"/>
          <a:srcRect l="16.667%" r="16.667%"/>
          <a:stretch>
            <a:fillRect/>
          </a:stretch>
        </p:blipFill>
        <p:spPr>
          <a:xfrm>
            <a:off x="6589943" y="1578583"/>
            <a:ext cx="2428591" cy="2641692"/>
          </a:xfrm>
          <a:prstGeom prst="rect">
            <a:avLst/>
          </a:prstGeom>
          <a:noFill/>
          <a:ln cap="flat">
            <a:noFill/>
          </a:ln>
        </p:spPr>
      </p:pic>
    </p:spTree>
  </p:cSld>
  <p:clrMapOvr>
    <a:masterClrMapping/>
  </p:clrMapOvr>
</p:sld>
</file>

<file path=ppt/slides/slide40.xml><?xml version="1.0" encoding="utf-8"?>
<p:sld xmlns:a="http://purl.oclc.org/ooxml/drawingml/main" xmlns:r="http://purl.oclc.org/ooxml/officeDocument/relationships" xmlns:p="http://purl.oclc.org/ooxml/presentationml/main">
  <p:cSld name="Slide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676E-F3FD-103A-0676-4235D968C426}"/>
              </a:ext>
            </a:extLst>
          </p:cNvPr>
          <p:cNvSpPr txBox="1">
            <a:spLocks noGrp="1"/>
          </p:cNvSpPr>
          <p:nvPr>
            <p:ph type="title"/>
          </p:nvPr>
        </p:nvSpPr>
        <p:spPr>
          <a:xfrm>
            <a:off x="385181" y="175903"/>
            <a:ext cx="2042943" cy="587291"/>
          </a:xfrm>
        </p:spPr>
        <p:txBody>
          <a:bodyPr/>
          <a:lstStyle/>
          <a:p>
            <a:pPr lvl="0"/>
            <a:r>
              <a:rPr lang="en-US" sz="3000"/>
              <a:t>References</a:t>
            </a:r>
          </a:p>
        </p:txBody>
      </p:sp>
      <p:sp>
        <p:nvSpPr>
          <p:cNvPr id="3" name="Subtitle 4">
            <a:extLst>
              <a:ext uri="{FF2B5EF4-FFF2-40B4-BE49-F238E27FC236}">
                <a16:creationId xmlns:a16="http://schemas.microsoft.com/office/drawing/2014/main" id="{620AFBBB-33C0-3520-9B41-85CF7B66ABD5}"/>
              </a:ext>
            </a:extLst>
          </p:cNvPr>
          <p:cNvSpPr txBox="1">
            <a:spLocks noGrp="1"/>
          </p:cNvSpPr>
          <p:nvPr>
            <p:ph type="subTitle" idx="4294967295"/>
          </p:nvPr>
        </p:nvSpPr>
        <p:spPr>
          <a:xfrm>
            <a:off x="238310" y="728612"/>
            <a:ext cx="8667369" cy="4238975"/>
          </a:xfrm>
        </p:spPr>
        <p:txBody>
          <a:bodyPr/>
          <a:lstStyle/>
          <a:p>
            <a:pPr lvl="0">
              <a:buFont typeface="Arial"/>
              <a:buChar char="•"/>
            </a:pPr>
            <a:r>
              <a:rPr lang="en-US" sz="1400"/>
              <a:t>Abboodi, H. A., Al-Funjan, A., Aldhahab, A., Abedi, W. S., Abdullah, A., &amp; Siraj, A. (2024). High-Resolution Model for Segmenting and Predicting Brain Tumor Based on Deep UNet with Multi Attention Mechanism. International Journal of Intelligent Engineering and Systems, 17(2), 294–310. </a:t>
            </a:r>
            <a:r>
              <a:rPr lang="en-US" sz="1400">
                <a:hlinkClick r:id="rId2">
                  <a:extLst>
                    <a:ext uri="{A12FA001-AC4F-418D-AE19-62706E023703}">
                      <ahyp:hlinkClr xmlns:ahyp="http://schemas.microsoft.com/office/drawing/2018/hyperlinkcolor" val="tx"/>
                    </a:ext>
                  </a:extLst>
                </a:hlinkClick>
              </a:rPr>
              <a:t>https://doi.org/10.22266/ijies2024.0430.25</a:t>
            </a:r>
            <a:endParaRPr lang="en-US" sz="1400"/>
          </a:p>
          <a:p>
            <a:pPr lvl="0">
              <a:buFont typeface="Arial"/>
              <a:buChar char="•"/>
            </a:pPr>
            <a:endParaRPr lang="en-US" sz="1400"/>
          </a:p>
          <a:p>
            <a:pPr lvl="0">
              <a:buFont typeface="Arial"/>
              <a:buChar char="•"/>
            </a:pPr>
            <a:r>
              <a:rPr lang="en-US" sz="1400"/>
              <a:t>Anantharajan, S., Gunasekaran, S., Subramanian, T., &amp; R, V. (2024). MRI brain tumor detection using deep learning and machine learning approaches. Measurement Sensors, 31, 101026. </a:t>
            </a:r>
            <a:r>
              <a:rPr lang="en-US" sz="1400">
                <a:hlinkClick r:id="rId3">
                  <a:extLst>
                    <a:ext uri="{A12FA001-AC4F-418D-AE19-62706E023703}">
                      <ahyp:hlinkClr xmlns:ahyp="http://schemas.microsoft.com/office/drawing/2018/hyperlinkcolor" val="tx"/>
                    </a:ext>
                  </a:extLst>
                </a:hlinkClick>
              </a:rPr>
              <a:t>https://doi.org/10.1016/j.measen.2024.101026</a:t>
            </a:r>
            <a:endParaRPr lang="en-US" sz="1400"/>
          </a:p>
          <a:p>
            <a:pPr lvl="0">
              <a:buFont typeface="Arial"/>
              <a:buChar char="•"/>
            </a:pPr>
            <a:endParaRPr lang="en-US" sz="1400"/>
          </a:p>
          <a:p>
            <a:pPr lvl="0">
              <a:buFont typeface="Arial"/>
              <a:buChar char="•"/>
            </a:pPr>
            <a:r>
              <a:rPr lang="en-US" sz="1400"/>
              <a:t>Arohee Sinha. (n.d.). Enhancing Medical Diagnostics: Integrating AI for precise Brain Tumour Detection. Sciencedirect. </a:t>
            </a:r>
            <a:r>
              <a:rPr lang="en-US" sz="1400">
                <a:hlinkClick r:id="rId4">
                  <a:extLst>
                    <a:ext uri="{A12FA001-AC4F-418D-AE19-62706E023703}">
                      <ahyp:hlinkClr xmlns:ahyp="http://schemas.microsoft.com/office/drawing/2018/hyperlinkcolor" val="tx"/>
                    </a:ext>
                  </a:extLst>
                </a:hlinkClick>
              </a:rPr>
              <a:t>https://www.sciencedirect.com/science/article/pii/S187705092400721X</a:t>
            </a:r>
            <a:endParaRPr lang="en-US" sz="1400"/>
          </a:p>
          <a:p>
            <a:pPr lvl="0">
              <a:buFont typeface="Arial"/>
              <a:buChar char="•"/>
            </a:pPr>
            <a:endParaRPr lang="en-US" sz="1400"/>
          </a:p>
          <a:p>
            <a:pPr lvl="0">
              <a:buFont typeface="Arial"/>
              <a:buChar char="•"/>
            </a:pPr>
            <a:r>
              <a:rPr lang="en-US" sz="1400"/>
              <a:t>Bose, A., &amp; Garg, R. (2024). Optimized CNN using Manta-Ray foraging optimization for brain tumour detection. Procedia Computer Science, 235, 2187–2195. </a:t>
            </a:r>
            <a:r>
              <a:rPr lang="en-US" sz="1400">
                <a:hlinkClick r:id="rId5">
                  <a:extLst>
                    <a:ext uri="{A12FA001-AC4F-418D-AE19-62706E023703}">
                      <ahyp:hlinkClr xmlns:ahyp="http://schemas.microsoft.com/office/drawing/2018/hyperlinkcolor" val="tx"/>
                    </a:ext>
                  </a:extLst>
                </a:hlinkClick>
              </a:rPr>
              <a:t>https://doi.org/10.1016/j.procs.2024.04.207</a:t>
            </a:r>
            <a:endParaRPr lang="en-US" sz="1400"/>
          </a:p>
          <a:p>
            <a:pPr marL="152403" lvl="0" indent="0">
              <a:buNone/>
            </a:pPr>
            <a:endParaRPr lang="en-US" sz="1400"/>
          </a:p>
          <a:p>
            <a:pPr lvl="0">
              <a:buFont typeface="Arial"/>
              <a:buChar char="•"/>
            </a:pPr>
            <a:r>
              <a:rPr lang="en-US" sz="1400"/>
              <a:t>Brain Tumor MRI dataset. (2021, September 24). Kaggle. </a:t>
            </a:r>
            <a:r>
              <a:rPr lang="en-US" sz="1400">
                <a:hlinkClick r:id="rId6">
                  <a:extLst>
                    <a:ext uri="{A12FA001-AC4F-418D-AE19-62706E023703}">
                      <ahyp:hlinkClr xmlns:ahyp="http://schemas.microsoft.com/office/drawing/2018/hyperlinkcolor" val="tx"/>
                    </a:ext>
                  </a:extLst>
                </a:hlinkClick>
              </a:rPr>
              <a:t>https://www.kaggle.com/datasets/masoudnickparvar/brain-tumor-mri-dataset</a:t>
            </a:r>
            <a:endParaRPr lang="en-US" sz="1400"/>
          </a:p>
          <a:p>
            <a:pPr lvl="0">
              <a:buFont typeface="Arial"/>
              <a:buChar char="•"/>
            </a:pPr>
            <a:endParaRPr lang="en-US" sz="1400"/>
          </a:p>
          <a:p>
            <a:pPr lvl="0">
              <a:buFont typeface="Arial"/>
              <a:buChar char="•"/>
            </a:pPr>
            <a:r>
              <a:rPr lang="en-US" sz="1400"/>
              <a:t>BRATS 2021 Task 1 Dataset. (2021, August 19). Kaggle. https://www.kaggle.com/datasets/</a:t>
            </a:r>
            <a:br>
              <a:rPr lang="en-US" sz="1400"/>
            </a:br>
            <a:r>
              <a:rPr lang="en-US" sz="1400"/>
              <a:t> dschettler8845/brats-2021-task1</a:t>
            </a:r>
          </a:p>
        </p:txBody>
      </p:sp>
    </p:spTree>
  </p:cSld>
  <p:clrMapOvr>
    <a:masterClrMapping/>
  </p:clrMapOvr>
</p:sld>
</file>

<file path=ppt/slides/slide41.xml><?xml version="1.0" encoding="utf-8"?>
<p:sld xmlns:a="http://purl.oclc.org/ooxml/drawingml/main" xmlns:r="http://purl.oclc.org/ooxml/officeDocument/relationships" xmlns:p="http://purl.oclc.org/ooxml/presentationml/main">
  <p:cSld name="Slid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DFF9-4EE0-3469-1114-7AC920844AD5}"/>
              </a:ext>
            </a:extLst>
          </p:cNvPr>
          <p:cNvSpPr txBox="1">
            <a:spLocks noGrp="1"/>
          </p:cNvSpPr>
          <p:nvPr>
            <p:ph type="title"/>
          </p:nvPr>
        </p:nvSpPr>
        <p:spPr>
          <a:xfrm>
            <a:off x="349620" y="175903"/>
            <a:ext cx="3192828" cy="587291"/>
          </a:xfrm>
        </p:spPr>
        <p:txBody>
          <a:bodyPr/>
          <a:lstStyle/>
          <a:p>
            <a:pPr lvl="0"/>
            <a:r>
              <a:rPr lang="en-US" sz="3000"/>
              <a:t>References(cont..)</a:t>
            </a:r>
          </a:p>
        </p:txBody>
      </p:sp>
      <p:sp>
        <p:nvSpPr>
          <p:cNvPr id="3" name="Subtitle 4">
            <a:extLst>
              <a:ext uri="{FF2B5EF4-FFF2-40B4-BE49-F238E27FC236}">
                <a16:creationId xmlns:a16="http://schemas.microsoft.com/office/drawing/2014/main" id="{F819CA8E-4E14-5E99-5A71-F70B410EDC41}"/>
              </a:ext>
            </a:extLst>
          </p:cNvPr>
          <p:cNvSpPr txBox="1">
            <a:spLocks noGrp="1"/>
          </p:cNvSpPr>
          <p:nvPr>
            <p:ph type="subTitle" idx="4294967295"/>
          </p:nvPr>
        </p:nvSpPr>
        <p:spPr>
          <a:xfrm>
            <a:off x="153436" y="739383"/>
            <a:ext cx="9141933" cy="4396179"/>
          </a:xfrm>
        </p:spPr>
        <p:txBody>
          <a:bodyPr/>
          <a:lstStyle/>
          <a:p>
            <a:pPr lvl="0">
              <a:buFont typeface="Arial"/>
              <a:buChar char="•"/>
            </a:pPr>
            <a:r>
              <a:rPr lang="en-US" sz="1400"/>
              <a:t>Chen Li, Faxue Zhang, &amp; Yongjian Du. (2024, July 7). Classification of brain tumor types through MRIs using parallel CNNs and firefly optimization (15057 (2024)). Nature. https://www.nature.com/articles/s41598-024-65714-w</a:t>
            </a:r>
          </a:p>
          <a:p>
            <a:pPr lvl="0">
              <a:buFont typeface="Arial"/>
              <a:buChar char="•"/>
            </a:pPr>
            <a:endParaRPr lang="en-US" sz="1400"/>
          </a:p>
          <a:p>
            <a:pPr lvl="0">
              <a:buFont typeface="Arial"/>
              <a:buChar char="•"/>
            </a:pPr>
            <a:r>
              <a:rPr lang="en-US" sz="1400"/>
              <a:t>Khaliki, M. Z., &amp; Başarslan, M. S. (2024). Brain tumor detection from images and comparison with transfer learning methods and 3-layer CNN. Scientific Reports, 14(1). https://doi.org/10.1038/s41598-024-52823-9</a:t>
            </a:r>
          </a:p>
          <a:p>
            <a:pPr lvl="0">
              <a:buFont typeface="Arial"/>
              <a:buChar char="•"/>
            </a:pPr>
            <a:endParaRPr lang="en-US" sz="1400"/>
          </a:p>
          <a:p>
            <a:pPr lvl="0">
              <a:buFont typeface="Arial"/>
              <a:buChar char="•"/>
            </a:pPr>
            <a:r>
              <a:rPr lang="en-US" sz="1400"/>
              <a:t>Khan, M. F., Iftikhar, A., Anwar, H., &amp; Ramay, S. A. (2024, June 1). Brain Tumor Segmentation and Classification using Optimized Deep Learning. https://jcbi.org/index.php/Main/article/view/528</a:t>
            </a:r>
          </a:p>
          <a:p>
            <a:pPr lvl="0">
              <a:buFont typeface="Arial"/>
              <a:buChar char="•"/>
            </a:pPr>
            <a:endParaRPr lang="en-US" sz="1400"/>
          </a:p>
          <a:p>
            <a:pPr lvl="0">
              <a:buFont typeface="Arial"/>
              <a:buChar char="•"/>
            </a:pPr>
            <a:r>
              <a:rPr lang="en-US" sz="1400"/>
              <a:t>Mohammed, Y. M. A., Garouani, S. E., &amp; Jellouli, I. (2022). A survey of methods for brain tumor segmentation-based MRI images. Journal of Computational Design and Engineering, 10(1), 266–293. https://doi.org/10.1093/jcde/qwac141</a:t>
            </a:r>
          </a:p>
          <a:p>
            <a:pPr marL="152403" lvl="0" indent="0">
              <a:buNone/>
            </a:pPr>
            <a:endParaRPr lang="en-US" sz="1400"/>
          </a:p>
          <a:p>
            <a:pPr lvl="0">
              <a:buFont typeface="Arial"/>
              <a:buChar char="•"/>
            </a:pPr>
            <a:r>
              <a:rPr lang="en-US" sz="1400"/>
              <a:t>A robust approach for brain tumor detection in magnetic resonance images using finetuned EfficientNet. (2022). IEEE Journals &amp; Magazine | IEEE Xplore. </a:t>
            </a:r>
            <a:r>
              <a:rPr lang="en-US" sz="1400">
                <a:hlinkClick r:id="rId2">
                  <a:extLst>
                    <a:ext uri="{A12FA001-AC4F-418D-AE19-62706E023703}">
                      <ahyp:hlinkClr xmlns:ahyp="http://schemas.microsoft.com/office/drawing/2018/hyperlinkcolor" val="tx"/>
                    </a:ext>
                  </a:extLst>
                </a:hlinkClick>
              </a:rPr>
              <a:t>https://ieeexplore.ieee.org/abstract/document/9798829/</a:t>
            </a:r>
          </a:p>
          <a:p>
            <a:pPr marL="152403" lvl="0" indent="0">
              <a:buNone/>
            </a:pPr>
            <a:endParaRPr lang="en-US" sz="1400"/>
          </a:p>
          <a:p>
            <a:pPr lvl="0">
              <a:buFont typeface="Arial"/>
              <a:buChar char="•"/>
            </a:pPr>
            <a:r>
              <a:rPr lang="en-US" sz="1400"/>
              <a:t>Cancer of the brain and other nervous system - Cancer Stat Facts. (n.d.). SEER. https://seer.cancer.gov/statfacts/html/brain.html</a:t>
            </a:r>
            <a:endParaRPr lang="en-US" sz="1600"/>
          </a:p>
        </p:txBody>
      </p:sp>
    </p:spTree>
  </p:cSld>
  <p:clrMapOvr>
    <a:masterClrMapping/>
  </p:clrMapOvr>
</p:sld>
</file>

<file path=ppt/slides/slide42.xml><?xml version="1.0" encoding="utf-8"?>
<p:sld xmlns:a="http://purl.oclc.org/ooxml/drawingml/main" xmlns:r="http://purl.oclc.org/ooxml/officeDocument/relationships" xmlns:p="http://purl.oclc.org/ooxml/presentationml/main">
  <p:cSld name="Slide79">
    <p:spTree>
      <p:nvGrpSpPr>
        <p:cNvPr id="1" name=""/>
        <p:cNvGrpSpPr/>
        <p:nvPr/>
      </p:nvGrpSpPr>
      <p:grpSpPr>
        <a:xfrm>
          <a:off x="0" y="0"/>
          <a:ext cx="0" cy="0"/>
          <a:chOff x="0" y="0"/>
          <a:chExt cx="0" cy="0"/>
        </a:xfrm>
      </p:grpSpPr>
      <p:sp>
        <p:nvSpPr>
          <p:cNvPr id="2" name="Google Shape;1489;p48">
            <a:extLst>
              <a:ext uri="{FF2B5EF4-FFF2-40B4-BE49-F238E27FC236}">
                <a16:creationId xmlns:a16="http://schemas.microsoft.com/office/drawing/2014/main" id="{08735A8B-3F75-0F86-F7C9-653FC6ED5DD5}"/>
              </a:ext>
            </a:extLst>
          </p:cNvPr>
          <p:cNvSpPr txBox="1">
            <a:spLocks noGrp="1"/>
          </p:cNvSpPr>
          <p:nvPr>
            <p:ph type="title"/>
          </p:nvPr>
        </p:nvSpPr>
        <p:spPr>
          <a:xfrm>
            <a:off x="1294452" y="763094"/>
            <a:ext cx="6555077" cy="1354775"/>
          </a:xfrm>
        </p:spPr>
        <p:txBody>
          <a:bodyPr/>
          <a:lstStyle/>
          <a:p>
            <a:pPr lvl="0"/>
            <a:r>
              <a:rPr lang="en-US" b="0"/>
              <a:t>Thank you..!</a:t>
            </a:r>
            <a:endParaRPr lang="en-US"/>
          </a:p>
        </p:txBody>
      </p:sp>
      <p:sp>
        <p:nvSpPr>
          <p:cNvPr id="3" name="Google Shape;1490;p48">
            <a:extLst>
              <a:ext uri="{FF2B5EF4-FFF2-40B4-BE49-F238E27FC236}">
                <a16:creationId xmlns:a16="http://schemas.microsoft.com/office/drawing/2014/main" id="{A349078A-3E67-0C96-2D78-209DA830596C}"/>
              </a:ext>
            </a:extLst>
          </p:cNvPr>
          <p:cNvSpPr txBox="1">
            <a:spLocks noGrp="1"/>
          </p:cNvSpPr>
          <p:nvPr>
            <p:ph type="subTitle" idx="4294967295"/>
          </p:nvPr>
        </p:nvSpPr>
        <p:spPr>
          <a:xfrm>
            <a:off x="2347895" y="2041132"/>
            <a:ext cx="4448098" cy="1058701"/>
          </a:xfrm>
        </p:spPr>
        <p:txBody>
          <a:bodyPr anchorCtr="1"/>
          <a:lstStyle/>
          <a:p>
            <a:pPr marL="0" lvl="0" indent="0" algn="ctr">
              <a:buNone/>
            </a:pPr>
            <a:r>
              <a:rPr lang="en-US" sz="1600"/>
              <a:t>“Gratitude is the memory that lasts forever. Thank you for being with us every step of the way.”</a:t>
            </a:r>
          </a:p>
        </p:txBody>
      </p:sp>
      <p:sp>
        <p:nvSpPr>
          <p:cNvPr id="4" name="Google Shape;1491;p48">
            <a:extLst>
              <a:ext uri="{FF2B5EF4-FFF2-40B4-BE49-F238E27FC236}">
                <a16:creationId xmlns:a16="http://schemas.microsoft.com/office/drawing/2014/main" id="{B454D01A-3C02-9867-92A1-E1F7047FC928}"/>
              </a:ext>
            </a:extLst>
          </p:cNvPr>
          <p:cNvSpPr txBox="1"/>
          <p:nvPr/>
        </p:nvSpPr>
        <p:spPr>
          <a:xfrm>
            <a:off x="2496147" y="4125845"/>
            <a:ext cx="4151696" cy="260402"/>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35363B"/>
                </a:solidFill>
                <a:uFillTx/>
                <a:latin typeface="Open Sans"/>
                <a:ea typeface="Open Sans"/>
                <a:cs typeface="Open Sans"/>
              </a:rPr>
              <a:t>Please keep this slide for attribution</a:t>
            </a:r>
          </a:p>
        </p:txBody>
      </p:sp>
      <p:sp>
        <p:nvSpPr>
          <p:cNvPr id="5" name="Rectangle 1">
            <a:extLst>
              <a:ext uri="{FF2B5EF4-FFF2-40B4-BE49-F238E27FC236}">
                <a16:creationId xmlns:a16="http://schemas.microsoft.com/office/drawing/2014/main" id="{702BA230-D900-6437-83BA-426420C72DF9}"/>
              </a:ext>
            </a:extLst>
          </p:cNvPr>
          <p:cNvSpPr/>
          <p:nvPr/>
        </p:nvSpPr>
        <p:spPr>
          <a:xfrm>
            <a:off x="2072368" y="3578513"/>
            <a:ext cx="5002481" cy="1098468"/>
          </a:xfrm>
          <a:prstGeom prst="rect">
            <a:avLst/>
          </a:prstGeom>
          <a:solidFill>
            <a:srgbClr val="F3F3F3"/>
          </a:solidFill>
          <a:ln w="25402" cap="flat">
            <a:solidFill>
              <a:srgbClr val="35363B"/>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35363B"/>
                </a:solidFill>
                <a:uFillTx/>
                <a:latin typeface="Arial"/>
              </a:rPr>
              <a:t>We would like to extend our sincere gratitude to our supervisors for their guidance and support throughout this project</a:t>
            </a:r>
            <a:r>
              <a:rPr lang="en-US" sz="1400" b="0" i="0" u="none" strike="noStrike" kern="0" cap="none" spc="0" baseline="0%">
                <a:solidFill>
                  <a:srgbClr val="35363B"/>
                </a:solidFill>
                <a:uFillTx/>
                <a:latin typeface="Arial"/>
              </a:rPr>
              <a:t>: </a:t>
            </a: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1" u="none" strike="noStrike" kern="0" cap="none" spc="0" baseline="0%">
                <a:solidFill>
                  <a:srgbClr val="35363B"/>
                </a:solidFill>
                <a:uFillTx/>
                <a:latin typeface="Arial"/>
              </a:rPr>
              <a:t>Dr. Wafaa Samy</a:t>
            </a:r>
            <a:r>
              <a:rPr lang="en-US" sz="1400" b="1" i="0" u="none" strike="noStrike" kern="0" cap="none" spc="0" baseline="0%">
                <a:solidFill>
                  <a:srgbClr val="35363B"/>
                </a:solidFill>
                <a:uFillTx/>
                <a:latin typeface="Arial"/>
              </a:rPr>
              <a:t> </a:t>
            </a:r>
            <a:endParaRPr lang="en-US" sz="1400" b="1" i="0" u="none" strike="noStrike" kern="0" cap="none" spc="0" baseline="0%">
              <a:solidFill>
                <a:srgbClr val="35363B"/>
              </a:solidFill>
              <a:uFillTx/>
              <a:latin typeface="Arial"/>
              <a:cs typeface="Arial"/>
            </a:endParaRPr>
          </a:p>
          <a:p>
            <a:pPr marL="0" marR="0" lvl="0" indent="0" algn="ctr"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35363B"/>
                </a:solidFill>
                <a:uFillTx/>
                <a:latin typeface="Arial"/>
              </a:rPr>
              <a:t> </a:t>
            </a:r>
            <a:r>
              <a:rPr lang="en-US" sz="1400" b="1" i="1" u="none" strike="noStrike" kern="0" cap="none" spc="0" baseline="0%">
                <a:solidFill>
                  <a:srgbClr val="35363B"/>
                </a:solidFill>
                <a:uFillTx/>
                <a:latin typeface="Arial"/>
              </a:rPr>
              <a:t>TA. Hamada Magdy</a:t>
            </a:r>
            <a:endParaRPr lang="en-US" sz="1400" b="1" i="0" u="none" strike="noStrike" kern="0" cap="none" spc="0" baseline="0%">
              <a:solidFill>
                <a:srgbClr val="35363B"/>
              </a:solidFill>
              <a:uFillTx/>
              <a:latin typeface="Arial"/>
              <a:cs typeface="Arial"/>
            </a:endParaRPr>
          </a:p>
        </p:txBody>
      </p:sp>
      <p:grpSp>
        <p:nvGrpSpPr>
          <p:cNvPr id="6" name="Google Shape;1722;p49">
            <a:extLst>
              <a:ext uri="{FF2B5EF4-FFF2-40B4-BE49-F238E27FC236}">
                <a16:creationId xmlns:a16="http://schemas.microsoft.com/office/drawing/2014/main" id="{6FEAB75E-4F84-2DEF-3394-D0142A025F9B}"/>
              </a:ext>
            </a:extLst>
          </p:cNvPr>
          <p:cNvGrpSpPr/>
          <p:nvPr/>
        </p:nvGrpSpPr>
        <p:grpSpPr>
          <a:xfrm>
            <a:off x="7666338" y="3316345"/>
            <a:ext cx="1273960" cy="1618067"/>
            <a:chOff x="7666338" y="3316345"/>
            <a:chExt cx="1273960" cy="1618067"/>
          </a:xfrm>
        </p:grpSpPr>
        <p:sp>
          <p:nvSpPr>
            <p:cNvPr id="7" name="Google Shape;1723;p49">
              <a:extLst>
                <a:ext uri="{FF2B5EF4-FFF2-40B4-BE49-F238E27FC236}">
                  <a16:creationId xmlns:a16="http://schemas.microsoft.com/office/drawing/2014/main" id="{92EC6DD2-A0E6-FA78-051A-9289966021BB}"/>
                </a:ext>
              </a:extLst>
            </p:cNvPr>
            <p:cNvSpPr/>
            <p:nvPr/>
          </p:nvSpPr>
          <p:spPr>
            <a:xfrm>
              <a:off x="7666338" y="4216993"/>
              <a:ext cx="295067" cy="612017"/>
            </a:xfrm>
            <a:custGeom>
              <a:avLst/>
              <a:gdLst>
                <a:gd name="f0" fmla="val w"/>
                <a:gd name="f1" fmla="val h"/>
                <a:gd name="f2" fmla="val 0"/>
                <a:gd name="f3" fmla="val 480250"/>
                <a:gd name="f4" fmla="val 996124"/>
                <a:gd name="f5" fmla="val 92107"/>
                <a:gd name="f6" fmla="val 41243"/>
                <a:gd name="f7" fmla="val 954881"/>
                <a:gd name="f8" fmla="val 904018"/>
                <a:gd name="f9" fmla="*/ f0 1 480250"/>
                <a:gd name="f10" fmla="*/ f1 1 996124"/>
                <a:gd name="f11" fmla="+- f4 0 f2"/>
                <a:gd name="f12" fmla="+- f3 0 f2"/>
                <a:gd name="f13" fmla="*/ f12 1 480250"/>
                <a:gd name="f14" fmla="*/ f11 1 996124"/>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480250" h="996124">
                  <a:moveTo>
                    <a:pt x="f5" y="f2"/>
                  </a:moveTo>
                  <a:lnTo>
                    <a:pt x="f3" y="f2"/>
                  </a:lnTo>
                  <a:lnTo>
                    <a:pt x="f3" y="f4"/>
                  </a:lnTo>
                  <a:lnTo>
                    <a:pt x="f5" y="f4"/>
                  </a:lnTo>
                  <a:cubicBezTo>
                    <a:pt x="f6" y="f4"/>
                    <a:pt x="f2" y="f7"/>
                    <a:pt x="f2" y="f8"/>
                  </a:cubicBezTo>
                  <a:lnTo>
                    <a:pt x="f2" y="f5"/>
                  </a:lnTo>
                  <a:cubicBezTo>
                    <a:pt x="f2" y="f6"/>
                    <a:pt x="f6"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 name="Google Shape;1724;p49">
              <a:extLst>
                <a:ext uri="{FF2B5EF4-FFF2-40B4-BE49-F238E27FC236}">
                  <a16:creationId xmlns:a16="http://schemas.microsoft.com/office/drawing/2014/main" id="{3AB9C302-58DF-6A49-2308-A8EAB1BBF9A3}"/>
                </a:ext>
              </a:extLst>
            </p:cNvPr>
            <p:cNvGrpSpPr/>
            <p:nvPr/>
          </p:nvGrpSpPr>
          <p:grpSpPr>
            <a:xfrm>
              <a:off x="7729834" y="4464055"/>
              <a:ext cx="128528" cy="128528"/>
              <a:chOff x="7729834" y="4464055"/>
              <a:chExt cx="128528" cy="128528"/>
            </a:xfrm>
          </p:grpSpPr>
          <p:grpSp>
            <p:nvGrpSpPr>
              <p:cNvPr id="9" name="Google Shape;1725;p49">
                <a:extLst>
                  <a:ext uri="{FF2B5EF4-FFF2-40B4-BE49-F238E27FC236}">
                    <a16:creationId xmlns:a16="http://schemas.microsoft.com/office/drawing/2014/main" id="{CBCC2F0F-ECAC-FDD2-75D5-62D97202291A}"/>
                  </a:ext>
                </a:extLst>
              </p:cNvPr>
              <p:cNvGrpSpPr/>
              <p:nvPr/>
            </p:nvGrpSpPr>
            <p:grpSpPr>
              <a:xfrm>
                <a:off x="7729834" y="4464055"/>
                <a:ext cx="128528" cy="128528"/>
                <a:chOff x="7729834" y="4464055"/>
                <a:chExt cx="128528" cy="128528"/>
              </a:xfrm>
            </p:grpSpPr>
            <p:sp>
              <p:nvSpPr>
                <p:cNvPr id="10" name="Google Shape;1726;p49">
                  <a:extLst>
                    <a:ext uri="{FF2B5EF4-FFF2-40B4-BE49-F238E27FC236}">
                      <a16:creationId xmlns:a16="http://schemas.microsoft.com/office/drawing/2014/main" id="{34C50108-D7D3-3B7F-5205-8FD1D4BB93B4}"/>
                    </a:ext>
                  </a:extLst>
                </p:cNvPr>
                <p:cNvSpPr/>
                <p:nvPr/>
              </p:nvSpPr>
              <p:spPr>
                <a:xfrm>
                  <a:off x="7729834" y="4464055"/>
                  <a:ext cx="128528" cy="128528"/>
                </a:xfrm>
                <a:custGeom>
                  <a:avLst/>
                  <a:gdLst>
                    <a:gd name="f0" fmla="val w"/>
                    <a:gd name="f1" fmla="val h"/>
                    <a:gd name="f2" fmla="val 0"/>
                    <a:gd name="f3" fmla="val 209192"/>
                    <a:gd name="f4" fmla="val 199263"/>
                    <a:gd name="f5" fmla="val 9930"/>
                    <a:gd name="f6" fmla="val 212503"/>
                    <a:gd name="f7" fmla="val 23170"/>
                    <a:gd name="f8" fmla="val 44601"/>
                    <a:gd name="f9" fmla="val 57841"/>
                    <a:gd name="f10" fmla="val 47911"/>
                    <a:gd name="f11" fmla="val 209193"/>
                    <a:gd name="f12" fmla="val 161282"/>
                    <a:gd name="f13" fmla="val 151352"/>
                    <a:gd name="f14" fmla="val 164592"/>
                    <a:gd name="f15" fmla="+- 0 0 3310"/>
                    <a:gd name="f16" fmla="val 186023"/>
                    <a:gd name="f17" fmla="*/ f0 1 209192"/>
                    <a:gd name="f18" fmla="*/ f1 1 209192"/>
                    <a:gd name="f19" fmla="+- f3 0 f2"/>
                    <a:gd name="f20" fmla="*/ f19 1 209192"/>
                    <a:gd name="f21" fmla="*/ f2 1 f20"/>
                    <a:gd name="f22" fmla="*/ f3 1 f20"/>
                    <a:gd name="f23" fmla="*/ f21 f17 1"/>
                    <a:gd name="f24" fmla="*/ f22 f17 1"/>
                    <a:gd name="f25" fmla="*/ f22 f18 1"/>
                    <a:gd name="f26" fmla="*/ f21 f18 1"/>
                  </a:gdLst>
                  <a:ahLst/>
                  <a:cxnLst>
                    <a:cxn ang="3cd4">
                      <a:pos x="hc" y="t"/>
                    </a:cxn>
                    <a:cxn ang="0">
                      <a:pos x="r" y="vc"/>
                    </a:cxn>
                    <a:cxn ang="cd4">
                      <a:pos x="hc" y="b"/>
                    </a:cxn>
                    <a:cxn ang="cd2">
                      <a:pos x="l" y="vc"/>
                    </a:cxn>
                  </a:cxnLst>
                  <a:rect l="f23" t="f26" r="f24" b="f25"/>
                  <a:pathLst>
                    <a:path w="209192" h="209192">
                      <a:moveTo>
                        <a:pt x="f4" y="f5"/>
                      </a:moveTo>
                      <a:lnTo>
                        <a:pt x="f4" y="f5"/>
                      </a:lnTo>
                      <a:cubicBezTo>
                        <a:pt x="f6" y="f7"/>
                        <a:pt x="f6" y="f8"/>
                        <a:pt x="f4" y="f9"/>
                      </a:cubicBezTo>
                      <a:lnTo>
                        <a:pt x="f10" y="f11"/>
                      </a:lnTo>
                      <a:lnTo>
                        <a:pt x="f2" y="f11"/>
                      </a:lnTo>
                      <a:lnTo>
                        <a:pt x="f2" y="f12"/>
                      </a:lnTo>
                      <a:lnTo>
                        <a:pt x="f13" y="f5"/>
                      </a:lnTo>
                      <a:cubicBezTo>
                        <a:pt x="f14" y="f15"/>
                        <a:pt x="f16" y="f15"/>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1" name="Google Shape;1727;p49">
                  <a:extLst>
                    <a:ext uri="{FF2B5EF4-FFF2-40B4-BE49-F238E27FC236}">
                      <a16:creationId xmlns:a16="http://schemas.microsoft.com/office/drawing/2014/main" id="{C9FF2CC1-01AC-0DFB-AB9E-9B0168DD57EE}"/>
                    </a:ext>
                  </a:extLst>
                </p:cNvPr>
                <p:cNvSpPr/>
                <p:nvPr/>
              </p:nvSpPr>
              <p:spPr>
                <a:xfrm>
                  <a:off x="7730127" y="4472613"/>
                  <a:ext cx="119731" cy="119731"/>
                </a:xfrm>
                <a:custGeom>
                  <a:avLst/>
                  <a:gdLst>
                    <a:gd name="f0" fmla="val w"/>
                    <a:gd name="f1" fmla="val h"/>
                    <a:gd name="f2" fmla="val 0"/>
                    <a:gd name="f3" fmla="val 194881"/>
                    <a:gd name="f4" fmla="val 146875"/>
                    <a:gd name="f5" fmla="val 134207"/>
                    <a:gd name="f6" fmla="val 12763"/>
                    <a:gd name="f7" fmla="val 146971"/>
                    <a:gd name="f8" fmla="val 47911"/>
                    <a:gd name="f9" fmla="*/ f0 1 194881"/>
                    <a:gd name="f10" fmla="*/ f1 1 194881"/>
                    <a:gd name="f11" fmla="+- f3 0 f2"/>
                    <a:gd name="f12" fmla="*/ f11 1 194881"/>
                    <a:gd name="f13" fmla="*/ f2 1 f12"/>
                    <a:gd name="f14" fmla="*/ f3 1 f12"/>
                    <a:gd name="f15" fmla="*/ f13 f9 1"/>
                    <a:gd name="f16" fmla="*/ f14 f9 1"/>
                    <a:gd name="f17" fmla="*/ f14 f10 1"/>
                    <a:gd name="f18" fmla="*/ f13 f10 1"/>
                  </a:gdLst>
                  <a:ahLst/>
                  <a:cxnLst>
                    <a:cxn ang="3cd4">
                      <a:pos x="hc" y="t"/>
                    </a:cxn>
                    <a:cxn ang="0">
                      <a:pos x="r" y="vc"/>
                    </a:cxn>
                    <a:cxn ang="cd4">
                      <a:pos x="hc" y="b"/>
                    </a:cxn>
                    <a:cxn ang="cd2">
                      <a:pos x="l" y="vc"/>
                    </a:cxn>
                  </a:cxnLst>
                  <a:rect l="f15" t="f18" r="f16" b="f17"/>
                  <a:pathLst>
                    <a:path w="194881" h="194881">
                      <a:moveTo>
                        <a:pt x="f4" y="f2"/>
                      </a:moveTo>
                      <a:lnTo>
                        <a:pt x="f5" y="f6"/>
                      </a:lnTo>
                      <a:lnTo>
                        <a:pt x="f2" y="f7"/>
                      </a:lnTo>
                      <a:lnTo>
                        <a:pt x="f8" y="f3"/>
                      </a:lnTo>
                      <a:lnTo>
                        <a:pt x="f3" y="f8"/>
                      </a:lnTo>
                      <a:lnTo>
                        <a:pt x="f7"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12" name="Google Shape;1728;p49">
                <a:extLst>
                  <a:ext uri="{FF2B5EF4-FFF2-40B4-BE49-F238E27FC236}">
                    <a16:creationId xmlns:a16="http://schemas.microsoft.com/office/drawing/2014/main" id="{B74A452E-7885-0476-07B4-1E8252CAD4FD}"/>
                  </a:ext>
                </a:extLst>
              </p:cNvPr>
              <p:cNvSpPr/>
              <p:nvPr/>
            </p:nvSpPr>
            <p:spPr>
              <a:xfrm>
                <a:off x="7729834" y="4575904"/>
                <a:ext cx="16678" cy="16678"/>
              </a:xfrm>
              <a:custGeom>
                <a:avLst/>
                <a:gdLst>
                  <a:gd name="f0" fmla="val w"/>
                  <a:gd name="f1" fmla="val h"/>
                  <a:gd name="f2" fmla="val 0"/>
                  <a:gd name="f3" fmla="val 27146"/>
                  <a:gd name="f4" fmla="*/ f0 1 27146"/>
                  <a:gd name="f5" fmla="*/ f1 1 27146"/>
                  <a:gd name="f6" fmla="+- f3 0 f2"/>
                  <a:gd name="f7" fmla="*/ f6 1 27146"/>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7146" h="27146">
                    <a:moveTo>
                      <a:pt x="f2" y="f3"/>
                    </a:moveTo>
                    <a:lnTo>
                      <a:pt x="f3" y="f3"/>
                    </a:lnTo>
                    <a:lnTo>
                      <a:pt x="f2" y="f2"/>
                    </a:lnTo>
                    <a:lnTo>
                      <a:pt x="f2" y="f3"/>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3" name="Google Shape;1729;p49">
              <a:extLst>
                <a:ext uri="{FF2B5EF4-FFF2-40B4-BE49-F238E27FC236}">
                  <a16:creationId xmlns:a16="http://schemas.microsoft.com/office/drawing/2014/main" id="{BB47AA02-3608-5BE0-7DE9-9C98D777F089}"/>
                </a:ext>
              </a:extLst>
            </p:cNvPr>
            <p:cNvGrpSpPr/>
            <p:nvPr/>
          </p:nvGrpSpPr>
          <p:grpSpPr>
            <a:xfrm>
              <a:off x="7733053" y="4645197"/>
              <a:ext cx="123242" cy="126397"/>
              <a:chOff x="7733053" y="4645197"/>
              <a:chExt cx="123242" cy="126397"/>
            </a:xfrm>
          </p:grpSpPr>
          <p:sp>
            <p:nvSpPr>
              <p:cNvPr id="14" name="Google Shape;1730;p49">
                <a:extLst>
                  <a:ext uri="{FF2B5EF4-FFF2-40B4-BE49-F238E27FC236}">
                    <a16:creationId xmlns:a16="http://schemas.microsoft.com/office/drawing/2014/main" id="{12E20105-2F57-DF78-89AC-60B17E950547}"/>
                  </a:ext>
                </a:extLst>
              </p:cNvPr>
              <p:cNvSpPr/>
              <p:nvPr/>
            </p:nvSpPr>
            <p:spPr>
              <a:xfrm>
                <a:off x="7736628" y="4674101"/>
                <a:ext cx="115991" cy="97493"/>
              </a:xfrm>
              <a:custGeom>
                <a:avLst/>
                <a:gdLst>
                  <a:gd name="f0" fmla="val w"/>
                  <a:gd name="f1" fmla="val h"/>
                  <a:gd name="f2" fmla="val 0"/>
                  <a:gd name="f3" fmla="val 188785"/>
                  <a:gd name="f4" fmla="val 158686"/>
                  <a:gd name="f5" fmla="val 155067"/>
                  <a:gd name="f6" fmla="val 158687"/>
                  <a:gd name="f7" fmla="val 33718"/>
                  <a:gd name="f8" fmla="val 188786"/>
                  <a:gd name="f9" fmla="*/ f0 1 188785"/>
                  <a:gd name="f10" fmla="*/ f1 1 158686"/>
                  <a:gd name="f11" fmla="+- f4 0 f2"/>
                  <a:gd name="f12" fmla="+- f3 0 f2"/>
                  <a:gd name="f13" fmla="*/ f12 1 188785"/>
                  <a:gd name="f14" fmla="*/ f11 1 1586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188785" h="158686">
                    <a:moveTo>
                      <a:pt x="f5" y="f6"/>
                    </a:moveTo>
                    <a:lnTo>
                      <a:pt x="f7" y="f6"/>
                    </a:lnTo>
                    <a:lnTo>
                      <a:pt x="f2" y="f2"/>
                    </a:lnTo>
                    <a:lnTo>
                      <a:pt x="f8" y="f2"/>
                    </a:lnTo>
                    <a:lnTo>
                      <a:pt x="f5" y="f6"/>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5" name="Google Shape;1731;p49">
                <a:extLst>
                  <a:ext uri="{FF2B5EF4-FFF2-40B4-BE49-F238E27FC236}">
                    <a16:creationId xmlns:a16="http://schemas.microsoft.com/office/drawing/2014/main" id="{44357227-6B42-C599-1E1E-B4E6D3E978AE}"/>
                  </a:ext>
                </a:extLst>
              </p:cNvPr>
              <p:cNvGrpSpPr/>
              <p:nvPr/>
            </p:nvGrpSpPr>
            <p:grpSpPr>
              <a:xfrm>
                <a:off x="7733053" y="4645197"/>
                <a:ext cx="123242" cy="30367"/>
                <a:chOff x="7733053" y="4645197"/>
                <a:chExt cx="123242" cy="30367"/>
              </a:xfrm>
            </p:grpSpPr>
            <p:sp>
              <p:nvSpPr>
                <p:cNvPr id="16" name="Google Shape;1732;p49">
                  <a:extLst>
                    <a:ext uri="{FF2B5EF4-FFF2-40B4-BE49-F238E27FC236}">
                      <a16:creationId xmlns:a16="http://schemas.microsoft.com/office/drawing/2014/main" id="{17B6B9B7-8D8A-6B47-C213-AD2857F764CA}"/>
                    </a:ext>
                  </a:extLst>
                </p:cNvPr>
                <p:cNvSpPr/>
                <p:nvPr/>
              </p:nvSpPr>
              <p:spPr>
                <a:xfrm>
                  <a:off x="7733053" y="4658712"/>
                  <a:ext cx="123242" cy="16852"/>
                </a:xfrm>
                <a:custGeom>
                  <a:avLst/>
                  <a:gdLst>
                    <a:gd name="f0" fmla="val w"/>
                    <a:gd name="f1" fmla="val h"/>
                    <a:gd name="f2" fmla="val 0"/>
                    <a:gd name="f3" fmla="val 200596"/>
                    <a:gd name="f4" fmla="val 27432"/>
                    <a:gd name="f5" fmla="val 16669"/>
                    <a:gd name="f6" fmla="val 183832"/>
                    <a:gd name="f7" fmla="val 193072"/>
                    <a:gd name="f8" fmla="val 7525"/>
                    <a:gd name="f9" fmla="val 16764"/>
                    <a:gd name="f10" fmla="*/ f0 1 200596"/>
                    <a:gd name="f11" fmla="*/ f1 1 27432"/>
                    <a:gd name="f12" fmla="+- f4 0 f2"/>
                    <a:gd name="f13" fmla="+- f3 0 f2"/>
                    <a:gd name="f14" fmla="*/ f13 1 200596"/>
                    <a:gd name="f15" fmla="*/ f12 1 27432"/>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200596" h="27432">
                      <a:moveTo>
                        <a:pt x="f5" y="f2"/>
                      </a:moveTo>
                      <a:lnTo>
                        <a:pt x="f6" y="f2"/>
                      </a:lnTo>
                      <a:cubicBezTo>
                        <a:pt x="f7" y="f2"/>
                        <a:pt x="f3" y="f8"/>
                        <a:pt x="f3" y="f9"/>
                      </a:cubicBezTo>
                      <a:lnTo>
                        <a:pt x="f3" y="f4"/>
                      </a:lnTo>
                      <a:lnTo>
                        <a:pt x="f2" y="f4"/>
                      </a:lnTo>
                      <a:lnTo>
                        <a:pt x="f2" y="f9"/>
                      </a:lnTo>
                      <a:cubicBezTo>
                        <a:pt x="f2" y="f8"/>
                        <a:pt x="f8" y="f2"/>
                        <a:pt x="f9"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7" name="Google Shape;1733;p49">
                  <a:extLst>
                    <a:ext uri="{FF2B5EF4-FFF2-40B4-BE49-F238E27FC236}">
                      <a16:creationId xmlns:a16="http://schemas.microsoft.com/office/drawing/2014/main" id="{DE69CB75-66E0-E96B-4736-4058B3A43EF9}"/>
                    </a:ext>
                  </a:extLst>
                </p:cNvPr>
                <p:cNvSpPr/>
                <p:nvPr/>
              </p:nvSpPr>
              <p:spPr>
                <a:xfrm>
                  <a:off x="7776304" y="4645197"/>
                  <a:ext cx="36630" cy="16212"/>
                </a:xfrm>
                <a:custGeom>
                  <a:avLst/>
                  <a:gdLst>
                    <a:gd name="f0" fmla="val w"/>
                    <a:gd name="f1" fmla="val h"/>
                    <a:gd name="f2" fmla="val 0"/>
                    <a:gd name="f3" fmla="val 59626"/>
                    <a:gd name="f4" fmla="val 26384"/>
                    <a:gd name="f5" fmla="val 59627"/>
                    <a:gd name="f6" fmla="val 49340"/>
                    <a:gd name="f7" fmla="val 14573"/>
                    <a:gd name="f8" fmla="val 12192"/>
                    <a:gd name="f9" fmla="val 47435"/>
                    <a:gd name="f10" fmla="val 10287"/>
                    <a:gd name="f11" fmla="val 45053"/>
                    <a:gd name="f12" fmla="val 6572"/>
                    <a:gd name="f13" fmla="val 53054"/>
                    <a:gd name="f14" fmla="*/ f0 1 59626"/>
                    <a:gd name="f15" fmla="*/ f1 1 26384"/>
                    <a:gd name="f16" fmla="+- f4 0 f2"/>
                    <a:gd name="f17" fmla="+- f3 0 f2"/>
                    <a:gd name="f18" fmla="*/ f17 1 59626"/>
                    <a:gd name="f19" fmla="*/ f16 1 26384"/>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59626" h="26384">
                      <a:moveTo>
                        <a:pt x="f5" y="f4"/>
                      </a:moveTo>
                      <a:lnTo>
                        <a:pt x="f6" y="f4"/>
                      </a:lnTo>
                      <a:lnTo>
                        <a:pt x="f6" y="f7"/>
                      </a:lnTo>
                      <a:cubicBezTo>
                        <a:pt x="f6" y="f8"/>
                        <a:pt x="f9" y="f10"/>
                        <a:pt x="f11" y="f10"/>
                      </a:cubicBezTo>
                      <a:lnTo>
                        <a:pt x="f7" y="f10"/>
                      </a:lnTo>
                      <a:cubicBezTo>
                        <a:pt x="f8" y="f10"/>
                        <a:pt x="f10" y="f8"/>
                        <a:pt x="f10" y="f7"/>
                      </a:cubicBezTo>
                      <a:lnTo>
                        <a:pt x="f10" y="f4"/>
                      </a:lnTo>
                      <a:lnTo>
                        <a:pt x="f2" y="f4"/>
                      </a:lnTo>
                      <a:lnTo>
                        <a:pt x="f2" y="f7"/>
                      </a:lnTo>
                      <a:cubicBezTo>
                        <a:pt x="f2" y="f12"/>
                        <a:pt x="f12" y="f2"/>
                        <a:pt x="f7" y="f2"/>
                      </a:cubicBezTo>
                      <a:lnTo>
                        <a:pt x="f11" y="f2"/>
                      </a:lnTo>
                      <a:cubicBezTo>
                        <a:pt x="f13" y="f2"/>
                        <a:pt x="f5" y="f12"/>
                        <a:pt x="f5" y="f7"/>
                      </a:cubicBezTo>
                      <a:lnTo>
                        <a:pt x="f5"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18" name="Google Shape;1734;p49">
                <a:extLst>
                  <a:ext uri="{FF2B5EF4-FFF2-40B4-BE49-F238E27FC236}">
                    <a16:creationId xmlns:a16="http://schemas.microsoft.com/office/drawing/2014/main" id="{000470C2-F2AA-AD4E-0D5D-F2792DB43CF7}"/>
                  </a:ext>
                </a:extLst>
              </p:cNvPr>
              <p:cNvGrpSpPr/>
              <p:nvPr/>
            </p:nvGrpSpPr>
            <p:grpSpPr>
              <a:xfrm>
                <a:off x="7764243" y="4693825"/>
                <a:ext cx="61630" cy="57232"/>
                <a:chOff x="7764243" y="4693825"/>
                <a:chExt cx="61630" cy="57232"/>
              </a:xfrm>
            </p:grpSpPr>
            <p:sp>
              <p:nvSpPr>
                <p:cNvPr id="19" name="Google Shape;1735;p49">
                  <a:extLst>
                    <a:ext uri="{FF2B5EF4-FFF2-40B4-BE49-F238E27FC236}">
                      <a16:creationId xmlns:a16="http://schemas.microsoft.com/office/drawing/2014/main" id="{118EE17F-B2A0-012B-513B-17CFDA141E65}"/>
                    </a:ext>
                  </a:extLst>
                </p:cNvPr>
                <p:cNvSpPr/>
                <p:nvPr/>
              </p:nvSpPr>
              <p:spPr>
                <a:xfrm>
                  <a:off x="7791465" y="4693825"/>
                  <a:ext cx="7260" cy="57232"/>
                </a:xfrm>
                <a:custGeom>
                  <a:avLst/>
                  <a:gdLst>
                    <a:gd name="f0" fmla="val w"/>
                    <a:gd name="f1" fmla="val h"/>
                    <a:gd name="f2" fmla="val 0"/>
                    <a:gd name="f3" fmla="val 11810"/>
                    <a:gd name="f4" fmla="val 93154"/>
                    <a:gd name="f5" fmla="val 5905"/>
                    <a:gd name="f6" fmla="val 93155"/>
                    <a:gd name="f7" fmla="val 2667"/>
                    <a:gd name="f8" fmla="val 90488"/>
                    <a:gd name="f9" fmla="val 87249"/>
                    <a:gd name="f10" fmla="val 5906"/>
                    <a:gd name="f11" fmla="val 9144"/>
                    <a:gd name="f12" fmla="val 11811"/>
                    <a:gd name="f13" fmla="*/ f0 1 11810"/>
                    <a:gd name="f14" fmla="*/ f1 1 93154"/>
                    <a:gd name="f15" fmla="+- f4 0 f2"/>
                    <a:gd name="f16" fmla="+- f3 0 f2"/>
                    <a:gd name="f17" fmla="*/ f16 1 11810"/>
                    <a:gd name="f18" fmla="*/ f15 1 9315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1810" h="93154">
                      <a:moveTo>
                        <a:pt x="f5" y="f6"/>
                      </a:moveTo>
                      <a:lnTo>
                        <a:pt x="f5" y="f6"/>
                      </a:lnTo>
                      <a:cubicBezTo>
                        <a:pt x="f7" y="f6"/>
                        <a:pt x="f2" y="f8"/>
                        <a:pt x="f2" y="f9"/>
                      </a:cubicBezTo>
                      <a:lnTo>
                        <a:pt x="f2" y="f10"/>
                      </a:lnTo>
                      <a:cubicBezTo>
                        <a:pt x="f2" y="f7"/>
                        <a:pt x="f7" y="f2"/>
                        <a:pt x="f5" y="f2"/>
                      </a:cubicBezTo>
                      <a:lnTo>
                        <a:pt x="f5" y="f2"/>
                      </a:lnTo>
                      <a:cubicBezTo>
                        <a:pt x="f11" y="f2"/>
                        <a:pt x="f12" y="f7"/>
                        <a:pt x="f12" y="f10"/>
                      </a:cubicBezTo>
                      <a:lnTo>
                        <a:pt x="f12" y="f9"/>
                      </a:lnTo>
                      <a:cubicBezTo>
                        <a:pt x="f12" y="f8"/>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736;p49">
                  <a:extLst>
                    <a:ext uri="{FF2B5EF4-FFF2-40B4-BE49-F238E27FC236}">
                      <a16:creationId xmlns:a16="http://schemas.microsoft.com/office/drawing/2014/main" id="{7E123C1E-330C-D887-3C9E-8260D963EF49}"/>
                    </a:ext>
                  </a:extLst>
                </p:cNvPr>
                <p:cNvSpPr/>
                <p:nvPr/>
              </p:nvSpPr>
              <p:spPr>
                <a:xfrm>
                  <a:off x="7818613" y="4693825"/>
                  <a:ext cx="7260" cy="57232"/>
                </a:xfrm>
                <a:custGeom>
                  <a:avLst/>
                  <a:gdLst>
                    <a:gd name="f0" fmla="val w"/>
                    <a:gd name="f1" fmla="val h"/>
                    <a:gd name="f2" fmla="val 0"/>
                    <a:gd name="f3" fmla="val 11810"/>
                    <a:gd name="f4" fmla="val 93154"/>
                    <a:gd name="f5" fmla="val 5905"/>
                    <a:gd name="f6" fmla="val 93155"/>
                    <a:gd name="f7" fmla="val 2667"/>
                    <a:gd name="f8" fmla="val 90488"/>
                    <a:gd name="f9" fmla="val 87249"/>
                    <a:gd name="f10" fmla="val 5906"/>
                    <a:gd name="f11" fmla="val 9144"/>
                    <a:gd name="f12" fmla="val 11811"/>
                    <a:gd name="f13" fmla="*/ f0 1 11810"/>
                    <a:gd name="f14" fmla="*/ f1 1 93154"/>
                    <a:gd name="f15" fmla="+- f4 0 f2"/>
                    <a:gd name="f16" fmla="+- f3 0 f2"/>
                    <a:gd name="f17" fmla="*/ f16 1 11810"/>
                    <a:gd name="f18" fmla="*/ f15 1 93154"/>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1810" h="93154">
                      <a:moveTo>
                        <a:pt x="f5" y="f6"/>
                      </a:moveTo>
                      <a:lnTo>
                        <a:pt x="f5" y="f6"/>
                      </a:lnTo>
                      <a:cubicBezTo>
                        <a:pt x="f7" y="f6"/>
                        <a:pt x="f2" y="f8"/>
                        <a:pt x="f2" y="f9"/>
                      </a:cubicBezTo>
                      <a:lnTo>
                        <a:pt x="f2" y="f10"/>
                      </a:lnTo>
                      <a:cubicBezTo>
                        <a:pt x="f2" y="f7"/>
                        <a:pt x="f7" y="f2"/>
                        <a:pt x="f5" y="f2"/>
                      </a:cubicBezTo>
                      <a:lnTo>
                        <a:pt x="f5" y="f2"/>
                      </a:lnTo>
                      <a:cubicBezTo>
                        <a:pt x="f11" y="f2"/>
                        <a:pt x="f12" y="f7"/>
                        <a:pt x="f12" y="f10"/>
                      </a:cubicBezTo>
                      <a:lnTo>
                        <a:pt x="f12" y="f9"/>
                      </a:lnTo>
                      <a:cubicBezTo>
                        <a:pt x="f12" y="f8"/>
                        <a:pt x="f11"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737;p49">
                  <a:extLst>
                    <a:ext uri="{FF2B5EF4-FFF2-40B4-BE49-F238E27FC236}">
                      <a16:creationId xmlns:a16="http://schemas.microsoft.com/office/drawing/2014/main" id="{A1AD72F0-144F-5503-43C2-40CE5F2B8CC7}"/>
                    </a:ext>
                  </a:extLst>
                </p:cNvPr>
                <p:cNvSpPr/>
                <p:nvPr/>
              </p:nvSpPr>
              <p:spPr>
                <a:xfrm>
                  <a:off x="7764243" y="4693825"/>
                  <a:ext cx="7260" cy="57232"/>
                </a:xfrm>
                <a:custGeom>
                  <a:avLst/>
                  <a:gdLst>
                    <a:gd name="f0" fmla="val w"/>
                    <a:gd name="f1" fmla="val h"/>
                    <a:gd name="f2" fmla="val 0"/>
                    <a:gd name="f3" fmla="val 11811"/>
                    <a:gd name="f4" fmla="val 93154"/>
                    <a:gd name="f5" fmla="val 5906"/>
                    <a:gd name="f6" fmla="val 93155"/>
                    <a:gd name="f7" fmla="val 2667"/>
                    <a:gd name="f8" fmla="val 90488"/>
                    <a:gd name="f9" fmla="val 87249"/>
                    <a:gd name="f10" fmla="val 9144"/>
                    <a:gd name="f11" fmla="*/ f0 1 11811"/>
                    <a:gd name="f12" fmla="*/ f1 1 93154"/>
                    <a:gd name="f13" fmla="+- f4 0 f2"/>
                    <a:gd name="f14" fmla="+- f3 0 f2"/>
                    <a:gd name="f15" fmla="*/ f14 1 11811"/>
                    <a:gd name="f16" fmla="*/ f13 1 93154"/>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11811" h="93154">
                      <a:moveTo>
                        <a:pt x="f5" y="f6"/>
                      </a:moveTo>
                      <a:lnTo>
                        <a:pt x="f5" y="f6"/>
                      </a:lnTo>
                      <a:cubicBezTo>
                        <a:pt x="f7" y="f6"/>
                        <a:pt x="f2" y="f8"/>
                        <a:pt x="f2" y="f9"/>
                      </a:cubicBezTo>
                      <a:lnTo>
                        <a:pt x="f2" y="f5"/>
                      </a:lnTo>
                      <a:cubicBezTo>
                        <a:pt x="f2" y="f7"/>
                        <a:pt x="f7" y="f2"/>
                        <a:pt x="f5" y="f2"/>
                      </a:cubicBezTo>
                      <a:lnTo>
                        <a:pt x="f5" y="f2"/>
                      </a:lnTo>
                      <a:cubicBezTo>
                        <a:pt x="f10" y="f2"/>
                        <a:pt x="f3" y="f7"/>
                        <a:pt x="f3" y="f5"/>
                      </a:cubicBezTo>
                      <a:lnTo>
                        <a:pt x="f3" y="f9"/>
                      </a:lnTo>
                      <a:cubicBezTo>
                        <a:pt x="f3" y="f8"/>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
          <p:nvSpPr>
            <p:cNvPr id="22" name="Google Shape;1738;p49">
              <a:extLst>
                <a:ext uri="{FF2B5EF4-FFF2-40B4-BE49-F238E27FC236}">
                  <a16:creationId xmlns:a16="http://schemas.microsoft.com/office/drawing/2014/main" id="{B3B7B86C-96DA-D32D-2AF6-760B92FFBA03}"/>
                </a:ext>
              </a:extLst>
            </p:cNvPr>
            <p:cNvSpPr/>
            <p:nvPr/>
          </p:nvSpPr>
          <p:spPr>
            <a:xfrm>
              <a:off x="7728252" y="4275450"/>
              <a:ext cx="135888" cy="135888"/>
            </a:xfrm>
            <a:custGeom>
              <a:avLst/>
              <a:gdLst>
                <a:gd name="f0" fmla="val w"/>
                <a:gd name="f1" fmla="val h"/>
                <a:gd name="f2" fmla="val 0"/>
                <a:gd name="f3" fmla="val 221170"/>
                <a:gd name="f4" fmla="val 219170"/>
                <a:gd name="f5" fmla="val 131445"/>
                <a:gd name="f6" fmla="val 220409"/>
                <a:gd name="f7" fmla="val 124682"/>
                <a:gd name="f8" fmla="val 221171"/>
                <a:gd name="f9" fmla="val 117824"/>
                <a:gd name="f10" fmla="val 110680"/>
                <a:gd name="f11" fmla="val 103537"/>
                <a:gd name="f12" fmla="val 220504"/>
                <a:gd name="f13" fmla="val 96679"/>
                <a:gd name="f14" fmla="val 89916"/>
                <a:gd name="f15" fmla="val 201168"/>
                <a:gd name="f16" fmla="val 197548"/>
                <a:gd name="f17" fmla="val 196215"/>
                <a:gd name="f18" fmla="val 85058"/>
                <a:gd name="f19" fmla="val 199358"/>
                <a:gd name="f20" fmla="val 83248"/>
                <a:gd name="f21" fmla="val 214979"/>
                <a:gd name="f22" fmla="val 74200"/>
                <a:gd name="f23" fmla="val 210312"/>
                <a:gd name="f24" fmla="val 60865"/>
                <a:gd name="f25" fmla="val 203263"/>
                <a:gd name="f26" fmla="val 48768"/>
                <a:gd name="f27" fmla="val 194215"/>
                <a:gd name="f28" fmla="val 38291"/>
                <a:gd name="f29" fmla="val 177832"/>
                <a:gd name="f30" fmla="val 47816"/>
                <a:gd name="f31" fmla="val 174688"/>
                <a:gd name="f32" fmla="val 49625"/>
                <a:gd name="f33" fmla="val 171164"/>
                <a:gd name="f34" fmla="val 46101"/>
                <a:gd name="f35" fmla="val 172974"/>
                <a:gd name="f36" fmla="val 42958"/>
                <a:gd name="f37" fmla="val 182404"/>
                <a:gd name="f38" fmla="val 26479"/>
                <a:gd name="f39" fmla="val 171926"/>
                <a:gd name="f40" fmla="val 17526"/>
                <a:gd name="f41" fmla="val 159734"/>
                <a:gd name="f42" fmla="val 10478"/>
                <a:gd name="f43" fmla="val 146399"/>
                <a:gd name="f44" fmla="val 6001"/>
                <a:gd name="f45" fmla="val 138113"/>
                <a:gd name="f46" fmla="val 20574"/>
                <a:gd name="f47" fmla="val 136303"/>
                <a:gd name="f48" fmla="val 23717"/>
                <a:gd name="f49" fmla="val 22479"/>
                <a:gd name="f50" fmla="val 18764"/>
                <a:gd name="f51" fmla="val 2000"/>
                <a:gd name="f52" fmla="val 762"/>
                <a:gd name="f53" fmla="val 667"/>
                <a:gd name="f54" fmla="val 20003"/>
                <a:gd name="f55" fmla="val 23622"/>
                <a:gd name="f56" fmla="val 24955"/>
                <a:gd name="f57" fmla="val 21812"/>
                <a:gd name="f58" fmla="val 6191"/>
                <a:gd name="f59" fmla="val 10859"/>
                <a:gd name="f60" fmla="val 17907"/>
                <a:gd name="f61" fmla="val 38290"/>
                <a:gd name="f62" fmla="val 26956"/>
                <a:gd name="f63" fmla="val 47815"/>
                <a:gd name="f64" fmla="val 43339"/>
                <a:gd name="f65" fmla="val 46482"/>
                <a:gd name="f66" fmla="val 50006"/>
                <a:gd name="f67" fmla="val 48196"/>
                <a:gd name="f68" fmla="val 38767"/>
                <a:gd name="f69" fmla="val 49244"/>
                <a:gd name="f70" fmla="val 10477"/>
                <a:gd name="f71" fmla="val 61436"/>
                <a:gd name="f72" fmla="val 74771"/>
                <a:gd name="f73" fmla="val 83058"/>
                <a:gd name="f74" fmla="val 84868"/>
                <a:gd name="f75" fmla="val 89726"/>
                <a:gd name="f76" fmla="val 96488"/>
                <a:gd name="f77" fmla="val 103346"/>
                <a:gd name="f78" fmla="val 110490"/>
                <a:gd name="f79" fmla="val 117634"/>
                <a:gd name="f80" fmla="val 124492"/>
                <a:gd name="f81" fmla="val 131254"/>
                <a:gd name="f82" fmla="val 20002"/>
                <a:gd name="f83" fmla="val 136112"/>
                <a:gd name="f84" fmla="val 137922"/>
                <a:gd name="f85" fmla="val 146971"/>
                <a:gd name="f86" fmla="val 10858"/>
                <a:gd name="f87" fmla="val 160306"/>
                <a:gd name="f88" fmla="val 172403"/>
                <a:gd name="f89" fmla="val 182880"/>
                <a:gd name="f90" fmla="val 173355"/>
                <a:gd name="f91" fmla="val 171545"/>
                <a:gd name="f92" fmla="val 175070"/>
                <a:gd name="f93" fmla="val 178213"/>
                <a:gd name="f94" fmla="val 194691"/>
                <a:gd name="f95" fmla="val 203645"/>
                <a:gd name="f96" fmla="val 210693"/>
                <a:gd name="f97" fmla="val 215170"/>
                <a:gd name="f98" fmla="val 200596"/>
                <a:gd name="f99" fmla="val 197358"/>
                <a:gd name="f100" fmla="val 89725"/>
                <a:gd name="f101" fmla="val 198692"/>
                <a:gd name="f102" fmla="val 202406"/>
                <a:gd name="f103" fmla="val 172402"/>
                <a:gd name="f104" fmla="val 175069"/>
                <a:gd name="f105" fmla="val 203644"/>
                <a:gd name="f106" fmla="val 197453"/>
                <a:gd name="f107" fmla="val 113729"/>
                <a:gd name="f108" fmla="val 160115"/>
                <a:gd name="f109" fmla="val 83820"/>
                <a:gd name="f110" fmla="val 162020"/>
                <a:gd name="f111" fmla="val 59150"/>
                <a:gd name="f112" fmla="val 137351"/>
                <a:gd name="f113" fmla="val 61055"/>
                <a:gd name="f114" fmla="val 107442"/>
                <a:gd name="f115" fmla="val 62579"/>
                <a:gd name="f116" fmla="val 82772"/>
                <a:gd name="f117" fmla="val 82582"/>
                <a:gd name="f118" fmla="val 62770"/>
                <a:gd name="f119" fmla="val 107251"/>
                <a:gd name="f120" fmla="val 61246"/>
                <a:gd name="f121" fmla="val 137160"/>
                <a:gd name="f122" fmla="val 59341"/>
                <a:gd name="f123" fmla="val 161830"/>
                <a:gd name="f124" fmla="val 84011"/>
                <a:gd name="f125" fmla="val 159925"/>
                <a:gd name="f126" fmla="val 113919"/>
                <a:gd name="f127" fmla="val 158401"/>
                <a:gd name="f128" fmla="val 138589"/>
                <a:gd name="f129" fmla="val 138398"/>
                <a:gd name="f130" fmla="val 158591"/>
                <a:gd name="f131" fmla="*/ f0 1 221170"/>
                <a:gd name="f132" fmla="*/ f1 1 221170"/>
                <a:gd name="f133" fmla="+- f3 0 f2"/>
                <a:gd name="f134" fmla="*/ f133 1 221170"/>
                <a:gd name="f135" fmla="*/ f2 1 f134"/>
                <a:gd name="f136" fmla="*/ f3 1 f134"/>
                <a:gd name="f137" fmla="*/ f135 f131 1"/>
                <a:gd name="f138" fmla="*/ f136 f131 1"/>
                <a:gd name="f139" fmla="*/ f136 f132 1"/>
                <a:gd name="f140" fmla="*/ f135 f132 1"/>
              </a:gdLst>
              <a:ahLst/>
              <a:cxnLst>
                <a:cxn ang="3cd4">
                  <a:pos x="hc" y="t"/>
                </a:cxn>
                <a:cxn ang="0">
                  <a:pos x="r" y="vc"/>
                </a:cxn>
                <a:cxn ang="cd4">
                  <a:pos x="hc" y="b"/>
                </a:cxn>
                <a:cxn ang="cd2">
                  <a:pos x="l" y="vc"/>
                </a:cxn>
              </a:cxnLst>
              <a:rect l="f137" t="f140" r="f138" b="f139"/>
              <a:pathLst>
                <a:path w="221170" h="221170">
                  <a:moveTo>
                    <a:pt x="f4" y="f5"/>
                  </a:moveTo>
                  <a:cubicBezTo>
                    <a:pt x="f6" y="f7"/>
                    <a:pt x="f8" y="f9"/>
                    <a:pt x="f8" y="f10"/>
                  </a:cubicBezTo>
                  <a:cubicBezTo>
                    <a:pt x="f8" y="f11"/>
                    <a:pt x="f12" y="f13"/>
                    <a:pt x="f4" y="f14"/>
                  </a:cubicBezTo>
                  <a:lnTo>
                    <a:pt x="f15" y="f14"/>
                  </a:lnTo>
                  <a:cubicBezTo>
                    <a:pt x="f16" y="f14"/>
                    <a:pt x="f17" y="f18"/>
                    <a:pt x="f19" y="f20"/>
                  </a:cubicBezTo>
                  <a:lnTo>
                    <a:pt x="f21" y="f22"/>
                  </a:lnTo>
                  <a:cubicBezTo>
                    <a:pt x="f23" y="f24"/>
                    <a:pt x="f25" y="f26"/>
                    <a:pt x="f27" y="f28"/>
                  </a:cubicBezTo>
                  <a:lnTo>
                    <a:pt x="f29" y="f30"/>
                  </a:lnTo>
                  <a:cubicBezTo>
                    <a:pt x="f31" y="f32"/>
                    <a:pt x="f33" y="f34"/>
                    <a:pt x="f35" y="f36"/>
                  </a:cubicBezTo>
                  <a:lnTo>
                    <a:pt x="f37" y="f38"/>
                  </a:lnTo>
                  <a:cubicBezTo>
                    <a:pt x="f39" y="f40"/>
                    <a:pt x="f41" y="f42"/>
                    <a:pt x="f43" y="f44"/>
                  </a:cubicBezTo>
                  <a:lnTo>
                    <a:pt x="f45" y="f46"/>
                  </a:lnTo>
                  <a:cubicBezTo>
                    <a:pt x="f47" y="f48"/>
                    <a:pt x="f5" y="f49"/>
                    <a:pt x="f5" y="f50"/>
                  </a:cubicBezTo>
                  <a:lnTo>
                    <a:pt x="f5" y="f51"/>
                  </a:lnTo>
                  <a:cubicBezTo>
                    <a:pt x="f7" y="f52"/>
                    <a:pt x="f9" y="f2"/>
                    <a:pt x="f10" y="f2"/>
                  </a:cubicBezTo>
                  <a:cubicBezTo>
                    <a:pt x="f11" y="f2"/>
                    <a:pt x="f13" y="f53"/>
                    <a:pt x="f14" y="f51"/>
                  </a:cubicBezTo>
                  <a:lnTo>
                    <a:pt x="f14" y="f54"/>
                  </a:lnTo>
                  <a:cubicBezTo>
                    <a:pt x="f14" y="f55"/>
                    <a:pt x="f18" y="f56"/>
                    <a:pt x="f20" y="f57"/>
                  </a:cubicBezTo>
                  <a:lnTo>
                    <a:pt x="f22" y="f58"/>
                  </a:lnTo>
                  <a:cubicBezTo>
                    <a:pt x="f24" y="f59"/>
                    <a:pt x="f26" y="f60"/>
                    <a:pt x="f61" y="f62"/>
                  </a:cubicBezTo>
                  <a:lnTo>
                    <a:pt x="f63" y="f64"/>
                  </a:lnTo>
                  <a:cubicBezTo>
                    <a:pt x="f32" y="f65"/>
                    <a:pt x="f34" y="f66"/>
                    <a:pt x="f36" y="f67"/>
                  </a:cubicBezTo>
                  <a:lnTo>
                    <a:pt x="f38" y="f68"/>
                  </a:lnTo>
                  <a:cubicBezTo>
                    <a:pt x="f40" y="f69"/>
                    <a:pt x="f70" y="f71"/>
                    <a:pt x="f44" y="f72"/>
                  </a:cubicBezTo>
                  <a:lnTo>
                    <a:pt x="f46" y="f73"/>
                  </a:lnTo>
                  <a:cubicBezTo>
                    <a:pt x="f48" y="f74"/>
                    <a:pt x="f49" y="f75"/>
                    <a:pt x="f50" y="f75"/>
                  </a:cubicBezTo>
                  <a:lnTo>
                    <a:pt x="f51" y="f75"/>
                  </a:lnTo>
                  <a:cubicBezTo>
                    <a:pt x="f52" y="f76"/>
                    <a:pt x="f2" y="f77"/>
                    <a:pt x="f2" y="f78"/>
                  </a:cubicBezTo>
                  <a:cubicBezTo>
                    <a:pt x="f2" y="f79"/>
                    <a:pt x="f53" y="f80"/>
                    <a:pt x="f51" y="f81"/>
                  </a:cubicBezTo>
                  <a:lnTo>
                    <a:pt x="f82" y="f81"/>
                  </a:lnTo>
                  <a:cubicBezTo>
                    <a:pt x="f55" y="f81"/>
                    <a:pt x="f56" y="f83"/>
                    <a:pt x="f57" y="f84"/>
                  </a:cubicBezTo>
                  <a:lnTo>
                    <a:pt x="f58" y="f85"/>
                  </a:lnTo>
                  <a:cubicBezTo>
                    <a:pt x="f86" y="f87"/>
                    <a:pt x="f60" y="f88"/>
                    <a:pt x="f62" y="f89"/>
                  </a:cubicBezTo>
                  <a:lnTo>
                    <a:pt x="f64" y="f90"/>
                  </a:lnTo>
                  <a:cubicBezTo>
                    <a:pt x="f65" y="f91"/>
                    <a:pt x="f66" y="f92"/>
                    <a:pt x="f67" y="f93"/>
                  </a:cubicBezTo>
                  <a:lnTo>
                    <a:pt x="f68" y="f94"/>
                  </a:lnTo>
                  <a:cubicBezTo>
                    <a:pt x="f69" y="f95"/>
                    <a:pt x="f71" y="f96"/>
                    <a:pt x="f72" y="f97"/>
                  </a:cubicBezTo>
                  <a:lnTo>
                    <a:pt x="f73" y="f98"/>
                  </a:lnTo>
                  <a:cubicBezTo>
                    <a:pt x="f74" y="f99"/>
                    <a:pt x="f100" y="f101"/>
                    <a:pt x="f100" y="f102"/>
                  </a:cubicBezTo>
                  <a:lnTo>
                    <a:pt x="f100" y="f4"/>
                  </a:lnTo>
                  <a:cubicBezTo>
                    <a:pt x="f76" y="f6"/>
                    <a:pt x="f77" y="f8"/>
                    <a:pt x="f78" y="f8"/>
                  </a:cubicBezTo>
                  <a:cubicBezTo>
                    <a:pt x="f79" y="f8"/>
                    <a:pt x="f80" y="f12"/>
                    <a:pt x="f81" y="f4"/>
                  </a:cubicBezTo>
                  <a:lnTo>
                    <a:pt x="f81" y="f15"/>
                  </a:lnTo>
                  <a:cubicBezTo>
                    <a:pt x="f81" y="f16"/>
                    <a:pt x="f83" y="f17"/>
                    <a:pt x="f84" y="f19"/>
                  </a:cubicBezTo>
                  <a:lnTo>
                    <a:pt x="f85" y="f21"/>
                  </a:lnTo>
                  <a:cubicBezTo>
                    <a:pt x="f87" y="f23"/>
                    <a:pt x="f103" y="f25"/>
                    <a:pt x="f89" y="f27"/>
                  </a:cubicBezTo>
                  <a:lnTo>
                    <a:pt x="f90" y="f29"/>
                  </a:lnTo>
                  <a:cubicBezTo>
                    <a:pt x="f91" y="f31"/>
                    <a:pt x="f104" y="f33"/>
                    <a:pt x="f93" y="f35"/>
                  </a:cubicBezTo>
                  <a:lnTo>
                    <a:pt x="f94" y="f37"/>
                  </a:lnTo>
                  <a:cubicBezTo>
                    <a:pt x="f105" y="f39"/>
                    <a:pt x="f96" y="f41"/>
                    <a:pt x="f97" y="f43"/>
                  </a:cubicBezTo>
                  <a:lnTo>
                    <a:pt x="f98" y="f45"/>
                  </a:lnTo>
                  <a:cubicBezTo>
                    <a:pt x="f106" y="f47"/>
                    <a:pt x="f101" y="f5"/>
                    <a:pt x="f102" y="f5"/>
                  </a:cubicBezTo>
                  <a:lnTo>
                    <a:pt x="f4" y="f5"/>
                  </a:lnTo>
                  <a:close/>
                  <a:moveTo>
                    <a:pt x="f107" y="f108"/>
                  </a:moveTo>
                  <a:cubicBezTo>
                    <a:pt x="f109" y="f110"/>
                    <a:pt x="f111" y="f112"/>
                    <a:pt x="f113" y="f114"/>
                  </a:cubicBezTo>
                  <a:cubicBezTo>
                    <a:pt x="f115" y="f116"/>
                    <a:pt x="f117" y="f118"/>
                    <a:pt x="f119" y="f120"/>
                  </a:cubicBezTo>
                  <a:cubicBezTo>
                    <a:pt x="f121" y="f122"/>
                    <a:pt x="f123" y="f124"/>
                    <a:pt x="f125" y="f126"/>
                  </a:cubicBezTo>
                  <a:cubicBezTo>
                    <a:pt x="f127" y="f128"/>
                    <a:pt x="f129" y="f130"/>
                    <a:pt x="f107" y="f108"/>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739;p49">
              <a:extLst>
                <a:ext uri="{FF2B5EF4-FFF2-40B4-BE49-F238E27FC236}">
                  <a16:creationId xmlns:a16="http://schemas.microsoft.com/office/drawing/2014/main" id="{30E58D11-E274-DFC3-8BB1-0E93F6DF9FC8}"/>
                </a:ext>
              </a:extLst>
            </p:cNvPr>
            <p:cNvSpPr/>
            <p:nvPr/>
          </p:nvSpPr>
          <p:spPr>
            <a:xfrm>
              <a:off x="7928753" y="3322664"/>
              <a:ext cx="1005282" cy="1605421"/>
            </a:xfrm>
            <a:custGeom>
              <a:avLst/>
              <a:gdLst>
                <a:gd name="f0" fmla="val w"/>
                <a:gd name="f1" fmla="val h"/>
                <a:gd name="f2" fmla="val 0"/>
                <a:gd name="f3" fmla="val 1636204"/>
                <a:gd name="f4" fmla="val 2612993"/>
                <a:gd name="f5" fmla="val 1471422"/>
                <a:gd name="f6" fmla="val 1562429"/>
                <a:gd name="f7" fmla="val 1636205"/>
                <a:gd name="f8" fmla="val 73776"/>
                <a:gd name="f9" fmla="val 164782"/>
                <a:gd name="f10" fmla="val 2448211"/>
                <a:gd name="f11" fmla="val 2539218"/>
                <a:gd name="f12" fmla="val 2612994"/>
                <a:gd name="f13" fmla="val 164783"/>
                <a:gd name="f14" fmla="*/ f0 1 1636204"/>
                <a:gd name="f15" fmla="*/ f1 1 2612993"/>
                <a:gd name="f16" fmla="+- f4 0 f2"/>
                <a:gd name="f17" fmla="+- f3 0 f2"/>
                <a:gd name="f18" fmla="*/ f17 1 1636204"/>
                <a:gd name="f19" fmla="*/ f16 1 2612993"/>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36204" h="2612993">
                  <a:moveTo>
                    <a:pt x="f5" y="f2"/>
                  </a:moveTo>
                  <a:cubicBezTo>
                    <a:pt x="f6" y="f2"/>
                    <a:pt x="f7" y="f8"/>
                    <a:pt x="f7" y="f9"/>
                  </a:cubicBezTo>
                  <a:lnTo>
                    <a:pt x="f7" y="f10"/>
                  </a:lnTo>
                  <a:cubicBezTo>
                    <a:pt x="f7" y="f11"/>
                    <a:pt x="f6" y="f12"/>
                    <a:pt x="f5" y="f12"/>
                  </a:cubicBezTo>
                  <a:lnTo>
                    <a:pt x="f13" y="f12"/>
                  </a:lnTo>
                  <a:cubicBezTo>
                    <a:pt x="f8" y="f12"/>
                    <a:pt x="f2" y="f11"/>
                    <a:pt x="f2" y="f10"/>
                  </a:cubicBezTo>
                  <a:lnTo>
                    <a:pt x="f2" y="f13"/>
                  </a:lnTo>
                  <a:cubicBezTo>
                    <a:pt x="f2" y="f8"/>
                    <a:pt x="f8" y="f2"/>
                    <a:pt x="f13" y="f2"/>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740;p49">
              <a:extLst>
                <a:ext uri="{FF2B5EF4-FFF2-40B4-BE49-F238E27FC236}">
                  <a16:creationId xmlns:a16="http://schemas.microsoft.com/office/drawing/2014/main" id="{9535C9FA-6C8B-7988-CFF2-3823DC7B3A72}"/>
                </a:ext>
              </a:extLst>
            </p:cNvPr>
            <p:cNvSpPr/>
            <p:nvPr/>
          </p:nvSpPr>
          <p:spPr>
            <a:xfrm>
              <a:off x="7922434" y="3316345"/>
              <a:ext cx="1017864" cy="1618067"/>
            </a:xfrm>
            <a:custGeom>
              <a:avLst/>
              <a:gdLst>
                <a:gd name="f0" fmla="val w"/>
                <a:gd name="f1" fmla="val h"/>
                <a:gd name="f2" fmla="val 0"/>
                <a:gd name="f3" fmla="val 1656683"/>
                <a:gd name="f4" fmla="val 2633567"/>
                <a:gd name="f5" fmla="val 1481614"/>
                <a:gd name="f6" fmla="val 20574"/>
                <a:gd name="f7" fmla="val 1566958"/>
                <a:gd name="f8" fmla="val 1636109"/>
                <a:gd name="f9" fmla="val 89725"/>
                <a:gd name="f10" fmla="val 175069"/>
                <a:gd name="f11" fmla="val 2458498"/>
                <a:gd name="f12" fmla="val 2543842"/>
                <a:gd name="f13" fmla="val 2612993"/>
                <a:gd name="f14" fmla="val 175070"/>
                <a:gd name="f15" fmla="val 78486"/>
                <a:gd name="f16" fmla="val 78581"/>
                <a:gd name="f17" fmla="val 2555081"/>
                <a:gd name="f18" fmla="val 1578197"/>
                <a:gd name="f19" fmla="val 2554986"/>
                <a:gd name="f20" fmla="val 1578102"/>
                <a:gd name="f21" fmla="*/ f0 1 1656683"/>
                <a:gd name="f22" fmla="*/ f1 1 2633567"/>
                <a:gd name="f23" fmla="+- f4 0 f2"/>
                <a:gd name="f24" fmla="+- f3 0 f2"/>
                <a:gd name="f25" fmla="*/ f24 1 1656683"/>
                <a:gd name="f26" fmla="*/ f23 1 2633567"/>
                <a:gd name="f27" fmla="*/ f2 1 f25"/>
                <a:gd name="f28" fmla="*/ f3 1 f25"/>
                <a:gd name="f29" fmla="*/ f2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1656683" h="2633567">
                  <a:moveTo>
                    <a:pt x="f5" y="f6"/>
                  </a:moveTo>
                  <a:cubicBezTo>
                    <a:pt x="f7" y="f6"/>
                    <a:pt x="f8" y="f9"/>
                    <a:pt x="f8" y="f10"/>
                  </a:cubicBezTo>
                  <a:lnTo>
                    <a:pt x="f8" y="f11"/>
                  </a:lnTo>
                  <a:cubicBezTo>
                    <a:pt x="f8" y="f12"/>
                    <a:pt x="f7" y="f13"/>
                    <a:pt x="f5" y="f13"/>
                  </a:cubicBezTo>
                  <a:lnTo>
                    <a:pt x="f14" y="f13"/>
                  </a:lnTo>
                  <a:cubicBezTo>
                    <a:pt x="f9" y="f13"/>
                    <a:pt x="f6" y="f12"/>
                    <a:pt x="f6" y="f11"/>
                  </a:cubicBezTo>
                  <a:lnTo>
                    <a:pt x="f6" y="f10"/>
                  </a:lnTo>
                  <a:cubicBezTo>
                    <a:pt x="f6" y="f9"/>
                    <a:pt x="f9" y="f6"/>
                    <a:pt x="f14" y="f6"/>
                  </a:cubicBezTo>
                  <a:lnTo>
                    <a:pt x="f5" y="f6"/>
                  </a:lnTo>
                  <a:moveTo>
                    <a:pt x="f5" y="f2"/>
                  </a:moveTo>
                  <a:lnTo>
                    <a:pt x="f14" y="f2"/>
                  </a:lnTo>
                  <a:cubicBezTo>
                    <a:pt x="f15" y="f2"/>
                    <a:pt x="f2" y="f16"/>
                    <a:pt x="f2" y="f10"/>
                  </a:cubicBezTo>
                  <a:lnTo>
                    <a:pt x="f2" y="f11"/>
                  </a:lnTo>
                  <a:cubicBezTo>
                    <a:pt x="f2" y="f17"/>
                    <a:pt x="f16" y="f4"/>
                    <a:pt x="f14" y="f4"/>
                  </a:cubicBezTo>
                  <a:lnTo>
                    <a:pt x="f5" y="f4"/>
                  </a:lnTo>
                  <a:cubicBezTo>
                    <a:pt x="f18" y="f4"/>
                    <a:pt x="f3" y="f19"/>
                    <a:pt x="f3" y="f11"/>
                  </a:cubicBezTo>
                  <a:lnTo>
                    <a:pt x="f3" y="f10"/>
                  </a:lnTo>
                  <a:cubicBezTo>
                    <a:pt x="f3" y="f15"/>
                    <a:pt x="f20" y="f2"/>
                    <a:pt x="f5" y="f2"/>
                  </a:cubicBezTo>
                  <a:lnTo>
                    <a:pt x="f5"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741;p49">
              <a:extLst>
                <a:ext uri="{FF2B5EF4-FFF2-40B4-BE49-F238E27FC236}">
                  <a16:creationId xmlns:a16="http://schemas.microsoft.com/office/drawing/2014/main" id="{57A89E93-4E9B-9172-636E-C0030B3D82AC}"/>
                </a:ext>
              </a:extLst>
            </p:cNvPr>
            <p:cNvSpPr/>
            <p:nvPr/>
          </p:nvSpPr>
          <p:spPr>
            <a:xfrm>
              <a:off x="8160846" y="4606097"/>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742;p49">
              <a:extLst>
                <a:ext uri="{FF2B5EF4-FFF2-40B4-BE49-F238E27FC236}">
                  <a16:creationId xmlns:a16="http://schemas.microsoft.com/office/drawing/2014/main" id="{C16E396A-0BF5-344C-41E3-EDAFEC4422C6}"/>
                </a:ext>
              </a:extLst>
            </p:cNvPr>
            <p:cNvSpPr/>
            <p:nvPr/>
          </p:nvSpPr>
          <p:spPr>
            <a:xfrm>
              <a:off x="8128430" y="4573682"/>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7" name="Google Shape;1743;p49">
              <a:extLst>
                <a:ext uri="{FF2B5EF4-FFF2-40B4-BE49-F238E27FC236}">
                  <a16:creationId xmlns:a16="http://schemas.microsoft.com/office/drawing/2014/main" id="{DAA90AE6-5587-26C6-0868-B3B6AE20A697}"/>
                </a:ext>
              </a:extLst>
            </p:cNvPr>
            <p:cNvSpPr/>
            <p:nvPr/>
          </p:nvSpPr>
          <p:spPr>
            <a:xfrm>
              <a:off x="8088983" y="4534235"/>
              <a:ext cx="693535" cy="252465"/>
            </a:xfrm>
            <a:custGeom>
              <a:avLst/>
              <a:gdLst>
                <a:gd name="f0" fmla="val w"/>
                <a:gd name="f1" fmla="val h"/>
                <a:gd name="f2" fmla="val 0"/>
                <a:gd name="f3" fmla="val 1128807"/>
                <a:gd name="f4" fmla="val 410908"/>
                <a:gd name="f5" fmla="val 1128808"/>
                <a:gd name="f6" fmla="val 68580"/>
                <a:gd name="f7" fmla="val 410909"/>
                <a:gd name="f8" fmla="val 30575"/>
                <a:gd name="f9" fmla="val 30671"/>
                <a:gd name="f10" fmla="val 68485"/>
                <a:gd name="f11" fmla="val 1060228"/>
                <a:gd name="f12" fmla="val 1098042"/>
                <a:gd name="f13" fmla="val 1128713"/>
                <a:gd name="f14" fmla="*/ f0 1 1128807"/>
                <a:gd name="f15" fmla="*/ f1 1 410908"/>
                <a:gd name="f16" fmla="+- f4 0 f2"/>
                <a:gd name="f17" fmla="+- f3 0 f2"/>
                <a:gd name="f18" fmla="*/ f17 1 1128807"/>
                <a:gd name="f19" fmla="*/ f16 1 410908"/>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807" h="410908">
                  <a:moveTo>
                    <a:pt x="f5" y="f6"/>
                  </a:moveTo>
                  <a:lnTo>
                    <a:pt x="f5" y="f7"/>
                  </a:lnTo>
                  <a:lnTo>
                    <a:pt x="f2" y="f7"/>
                  </a:lnTo>
                  <a:lnTo>
                    <a:pt x="f2" y="f6"/>
                  </a:lnTo>
                  <a:cubicBezTo>
                    <a:pt x="f2" y="f8"/>
                    <a:pt x="f9" y="f2"/>
                    <a:pt x="f10" y="f2"/>
                  </a:cubicBezTo>
                  <a:lnTo>
                    <a:pt x="f11" y="f2"/>
                  </a:lnTo>
                  <a:cubicBezTo>
                    <a:pt x="f12" y="f2"/>
                    <a:pt x="f13" y="f9"/>
                    <a:pt x="f13" y="f6"/>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8" name="Google Shape;1744;p49">
              <a:extLst>
                <a:ext uri="{FF2B5EF4-FFF2-40B4-BE49-F238E27FC236}">
                  <a16:creationId xmlns:a16="http://schemas.microsoft.com/office/drawing/2014/main" id="{D37393A3-564F-3920-76FF-3729BD3E197C}"/>
                </a:ext>
              </a:extLst>
            </p:cNvPr>
            <p:cNvSpPr/>
            <p:nvPr/>
          </p:nvSpPr>
          <p:spPr>
            <a:xfrm>
              <a:off x="7935071" y="4786701"/>
              <a:ext cx="992645" cy="135066"/>
            </a:xfrm>
            <a:custGeom>
              <a:avLst/>
              <a:gdLst>
                <a:gd name="f0" fmla="val w"/>
                <a:gd name="f1" fmla="val h"/>
                <a:gd name="f2" fmla="val 0"/>
                <a:gd name="f3" fmla="val 1615630"/>
                <a:gd name="f4" fmla="val 219836"/>
                <a:gd name="f5" fmla="val 1615535"/>
                <a:gd name="f6" fmla="val 65341"/>
                <a:gd name="f7" fmla="val 150685"/>
                <a:gd name="f8" fmla="val 1546384"/>
                <a:gd name="f9" fmla="val 219837"/>
                <a:gd name="f10" fmla="val 1461040"/>
                <a:gd name="f11" fmla="val 154496"/>
                <a:gd name="f12" fmla="val 69151"/>
                <a:gd name="f13" fmla="val 1615631"/>
                <a:gd name="f14" fmla="*/ f0 1 1615630"/>
                <a:gd name="f15" fmla="*/ f1 1 219836"/>
                <a:gd name="f16" fmla="+- f4 0 f2"/>
                <a:gd name="f17" fmla="+- f3 0 f2"/>
                <a:gd name="f18" fmla="*/ f17 1 1615630"/>
                <a:gd name="f19" fmla="*/ f16 1 219836"/>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615630" h="219836">
                  <a:moveTo>
                    <a:pt x="f5" y="f2"/>
                  </a:moveTo>
                  <a:lnTo>
                    <a:pt x="f5" y="f6"/>
                  </a:lnTo>
                  <a:cubicBezTo>
                    <a:pt x="f5" y="f7"/>
                    <a:pt x="f8" y="f9"/>
                    <a:pt x="f10" y="f9"/>
                  </a:cubicBezTo>
                  <a:lnTo>
                    <a:pt x="f11" y="f9"/>
                  </a:lnTo>
                  <a:cubicBezTo>
                    <a:pt x="f12" y="f9"/>
                    <a:pt x="f2" y="f7"/>
                    <a:pt x="f2" y="f6"/>
                  </a:cubicBezTo>
                  <a:lnTo>
                    <a:pt x="f2" y="f2"/>
                  </a:lnTo>
                  <a:lnTo>
                    <a:pt x="f13"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745;p49">
              <a:extLst>
                <a:ext uri="{FF2B5EF4-FFF2-40B4-BE49-F238E27FC236}">
                  <a16:creationId xmlns:a16="http://schemas.microsoft.com/office/drawing/2014/main" id="{53D791E8-CA2B-174F-0667-9F67C9CA0E21}"/>
                </a:ext>
              </a:extLst>
            </p:cNvPr>
            <p:cNvSpPr/>
            <p:nvPr/>
          </p:nvSpPr>
          <p:spPr>
            <a:xfrm>
              <a:off x="8183029" y="3328982"/>
              <a:ext cx="496729" cy="64958"/>
            </a:xfrm>
            <a:custGeom>
              <a:avLst/>
              <a:gdLst>
                <a:gd name="f0" fmla="val w"/>
                <a:gd name="f1" fmla="val h"/>
                <a:gd name="f2" fmla="val 0"/>
                <a:gd name="f3" fmla="val 808482"/>
                <a:gd name="f4" fmla="val 105727"/>
                <a:gd name="f5" fmla="val 808387"/>
                <a:gd name="f6" fmla="val 804672"/>
                <a:gd name="f7" fmla="val 27051"/>
                <a:gd name="f8" fmla="val 792004"/>
                <a:gd name="f9" fmla="val 51340"/>
                <a:gd name="f10" fmla="val 773621"/>
                <a:gd name="f11" fmla="val 69818"/>
                <a:gd name="f12" fmla="val 751427"/>
                <a:gd name="f13" fmla="val 91916"/>
                <a:gd name="f14" fmla="val 720852"/>
                <a:gd name="f15" fmla="val 687229"/>
                <a:gd name="f16" fmla="val 121158"/>
                <a:gd name="f17" fmla="val 59436"/>
                <a:gd name="f18" fmla="val 8096"/>
                <a:gd name="f19" fmla="*/ f0 1 808482"/>
                <a:gd name="f20" fmla="*/ f1 1 105727"/>
                <a:gd name="f21" fmla="+- f4 0 f2"/>
                <a:gd name="f22" fmla="+- f3 0 f2"/>
                <a:gd name="f23" fmla="*/ f22 1 808482"/>
                <a:gd name="f24" fmla="*/ f21 1 105727"/>
                <a:gd name="f25" fmla="*/ f2 1 f23"/>
                <a:gd name="f26" fmla="*/ f3 1 f23"/>
                <a:gd name="f27" fmla="*/ f2 1 f24"/>
                <a:gd name="f28" fmla="*/ f4 1 f24"/>
                <a:gd name="f29" fmla="*/ f25 f19 1"/>
                <a:gd name="f30" fmla="*/ f26 f19 1"/>
                <a:gd name="f31" fmla="*/ f28 f20 1"/>
                <a:gd name="f32" fmla="*/ f27 f20 1"/>
              </a:gdLst>
              <a:ahLst/>
              <a:cxnLst>
                <a:cxn ang="3cd4">
                  <a:pos x="hc" y="t"/>
                </a:cxn>
                <a:cxn ang="0">
                  <a:pos x="r" y="vc"/>
                </a:cxn>
                <a:cxn ang="cd4">
                  <a:pos x="hc" y="b"/>
                </a:cxn>
                <a:cxn ang="cd2">
                  <a:pos x="l" y="vc"/>
                </a:cxn>
              </a:cxnLst>
              <a:rect l="f29" t="f32" r="f30" b="f31"/>
              <a:pathLst>
                <a:path w="808482" h="105727">
                  <a:moveTo>
                    <a:pt x="f5" y="f2"/>
                  </a:moveTo>
                  <a:cubicBezTo>
                    <a:pt x="f6" y="f7"/>
                    <a:pt x="f8" y="f9"/>
                    <a:pt x="f10" y="f11"/>
                  </a:cubicBezTo>
                  <a:cubicBezTo>
                    <a:pt x="f12" y="f13"/>
                    <a:pt x="f14" y="f4"/>
                    <a:pt x="f15" y="f4"/>
                  </a:cubicBezTo>
                  <a:lnTo>
                    <a:pt x="f16" y="f4"/>
                  </a:lnTo>
                  <a:cubicBezTo>
                    <a:pt x="f17" y="f4"/>
                    <a:pt x="f18" y="f17"/>
                    <a:pt x="f2" y="f2"/>
                  </a:cubicBezTo>
                  <a:lnTo>
                    <a:pt x="f3" y="f2"/>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746;p49">
              <a:extLst>
                <a:ext uri="{FF2B5EF4-FFF2-40B4-BE49-F238E27FC236}">
                  <a16:creationId xmlns:a16="http://schemas.microsoft.com/office/drawing/2014/main" id="{8DB0FE9C-55E1-A28D-5263-66FC2ACEF29C}"/>
                </a:ext>
              </a:extLst>
            </p:cNvPr>
            <p:cNvSpPr/>
            <p:nvPr/>
          </p:nvSpPr>
          <p:spPr>
            <a:xfrm>
              <a:off x="8042047" y="4271647"/>
              <a:ext cx="121843" cy="15096"/>
            </a:xfrm>
            <a:custGeom>
              <a:avLst/>
              <a:gdLst>
                <a:gd name="f0" fmla="val w"/>
                <a:gd name="f1" fmla="val h"/>
                <a:gd name="f2" fmla="val 0"/>
                <a:gd name="f3" fmla="val 198310"/>
                <a:gd name="f4" fmla="val 24574"/>
                <a:gd name="f5" fmla="val 198311"/>
                <a:gd name="f6" fmla="*/ f0 1 198310"/>
                <a:gd name="f7" fmla="*/ f1 1 24574"/>
                <a:gd name="f8" fmla="+- f4 0 f2"/>
                <a:gd name="f9" fmla="+- f3 0 f2"/>
                <a:gd name="f10" fmla="*/ f9 1 198310"/>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8310"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747;p49">
              <a:extLst>
                <a:ext uri="{FF2B5EF4-FFF2-40B4-BE49-F238E27FC236}">
                  <a16:creationId xmlns:a16="http://schemas.microsoft.com/office/drawing/2014/main" id="{9811E267-8564-257E-0A0C-7F10B0CCCB93}"/>
                </a:ext>
              </a:extLst>
            </p:cNvPr>
            <p:cNvSpPr/>
            <p:nvPr/>
          </p:nvSpPr>
          <p:spPr>
            <a:xfrm>
              <a:off x="8174662" y="4271647"/>
              <a:ext cx="93753" cy="15096"/>
            </a:xfrm>
            <a:custGeom>
              <a:avLst/>
              <a:gdLst>
                <a:gd name="f0" fmla="val w"/>
                <a:gd name="f1" fmla="val h"/>
                <a:gd name="f2" fmla="val 0"/>
                <a:gd name="f3" fmla="val 152590"/>
                <a:gd name="f4" fmla="val 24574"/>
                <a:gd name="f5" fmla="val 152591"/>
                <a:gd name="f6" fmla="*/ f0 1 152590"/>
                <a:gd name="f7" fmla="*/ f1 1 24574"/>
                <a:gd name="f8" fmla="+- f4 0 f2"/>
                <a:gd name="f9" fmla="+- f3 0 f2"/>
                <a:gd name="f10" fmla="*/ f9 1 152590"/>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2590"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748;p49">
              <a:extLst>
                <a:ext uri="{FF2B5EF4-FFF2-40B4-BE49-F238E27FC236}">
                  <a16:creationId xmlns:a16="http://schemas.microsoft.com/office/drawing/2014/main" id="{BD9141A9-FAC7-3AF2-7DDE-B5853367D5C9}"/>
                </a:ext>
              </a:extLst>
            </p:cNvPr>
            <p:cNvSpPr/>
            <p:nvPr/>
          </p:nvSpPr>
          <p:spPr>
            <a:xfrm>
              <a:off x="8278474" y="4271647"/>
              <a:ext cx="74441" cy="15096"/>
            </a:xfrm>
            <a:custGeom>
              <a:avLst/>
              <a:gdLst>
                <a:gd name="f0" fmla="val w"/>
                <a:gd name="f1" fmla="val h"/>
                <a:gd name="f2" fmla="val 0"/>
                <a:gd name="f3" fmla="val 121157"/>
                <a:gd name="f4" fmla="val 24574"/>
                <a:gd name="f5" fmla="val 121158"/>
                <a:gd name="f6" fmla="*/ f0 1 121157"/>
                <a:gd name="f7" fmla="*/ f1 1 24574"/>
                <a:gd name="f8" fmla="+- f4 0 f2"/>
                <a:gd name="f9" fmla="+- f3 0 f2"/>
                <a:gd name="f10" fmla="*/ f9 1 12115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115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749;p49">
              <a:extLst>
                <a:ext uri="{FF2B5EF4-FFF2-40B4-BE49-F238E27FC236}">
                  <a16:creationId xmlns:a16="http://schemas.microsoft.com/office/drawing/2014/main" id="{68072AB1-E652-1183-4E64-27C4DC4FE170}"/>
                </a:ext>
              </a:extLst>
            </p:cNvPr>
            <p:cNvSpPr/>
            <p:nvPr/>
          </p:nvSpPr>
          <p:spPr>
            <a:xfrm>
              <a:off x="8102150" y="4306586"/>
              <a:ext cx="250819" cy="15096"/>
            </a:xfrm>
            <a:custGeom>
              <a:avLst/>
              <a:gdLst>
                <a:gd name="f0" fmla="val w"/>
                <a:gd name="f1" fmla="val h"/>
                <a:gd name="f2" fmla="val 0"/>
                <a:gd name="f3" fmla="val 408241"/>
                <a:gd name="f4" fmla="val 24574"/>
                <a:gd name="f5" fmla="val 408242"/>
                <a:gd name="f6" fmla="*/ f0 1 408241"/>
                <a:gd name="f7" fmla="*/ f1 1 24574"/>
                <a:gd name="f8" fmla="+- f4 0 f2"/>
                <a:gd name="f9" fmla="+- f3 0 f2"/>
                <a:gd name="f10" fmla="*/ f9 1 40824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0824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750;p49">
              <a:extLst>
                <a:ext uri="{FF2B5EF4-FFF2-40B4-BE49-F238E27FC236}">
                  <a16:creationId xmlns:a16="http://schemas.microsoft.com/office/drawing/2014/main" id="{00B16570-1306-E595-EC91-D54E3B57A833}"/>
                </a:ext>
              </a:extLst>
            </p:cNvPr>
            <p:cNvSpPr/>
            <p:nvPr/>
          </p:nvSpPr>
          <p:spPr>
            <a:xfrm>
              <a:off x="8042047" y="4306586"/>
              <a:ext cx="46058" cy="15096"/>
            </a:xfrm>
            <a:custGeom>
              <a:avLst/>
              <a:gdLst>
                <a:gd name="f0" fmla="val w"/>
                <a:gd name="f1" fmla="val h"/>
                <a:gd name="f2" fmla="val 0"/>
                <a:gd name="f3" fmla="val 74961"/>
                <a:gd name="f4" fmla="val 24574"/>
                <a:gd name="f5" fmla="val 74962"/>
                <a:gd name="f6" fmla="*/ f0 1 74961"/>
                <a:gd name="f7" fmla="*/ f1 1 24574"/>
                <a:gd name="f8" fmla="+- f4 0 f2"/>
                <a:gd name="f9" fmla="+- f3 0 f2"/>
                <a:gd name="f10" fmla="*/ f9 1 7496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496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751;p49">
              <a:extLst>
                <a:ext uri="{FF2B5EF4-FFF2-40B4-BE49-F238E27FC236}">
                  <a16:creationId xmlns:a16="http://schemas.microsoft.com/office/drawing/2014/main" id="{1F3E9970-3F96-37F8-9A92-6C0E38017A15}"/>
                </a:ext>
              </a:extLst>
            </p:cNvPr>
            <p:cNvSpPr/>
            <p:nvPr/>
          </p:nvSpPr>
          <p:spPr>
            <a:xfrm>
              <a:off x="8180277" y="4341470"/>
              <a:ext cx="118625" cy="15096"/>
            </a:xfrm>
            <a:custGeom>
              <a:avLst/>
              <a:gdLst>
                <a:gd name="f0" fmla="val w"/>
                <a:gd name="f1" fmla="val h"/>
                <a:gd name="f2" fmla="val 0"/>
                <a:gd name="f3" fmla="val 193071"/>
                <a:gd name="f4" fmla="val 24574"/>
                <a:gd name="f5" fmla="val 193072"/>
                <a:gd name="f6" fmla="*/ f0 1 193071"/>
                <a:gd name="f7" fmla="*/ f1 1 24574"/>
                <a:gd name="f8" fmla="+- f4 0 f2"/>
                <a:gd name="f9" fmla="+- f3 0 f2"/>
                <a:gd name="f10" fmla="*/ f9 1 19307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307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752;p49">
              <a:extLst>
                <a:ext uri="{FF2B5EF4-FFF2-40B4-BE49-F238E27FC236}">
                  <a16:creationId xmlns:a16="http://schemas.microsoft.com/office/drawing/2014/main" id="{F96E3436-3C44-A263-9E81-65F97751297A}"/>
                </a:ext>
              </a:extLst>
            </p:cNvPr>
            <p:cNvSpPr/>
            <p:nvPr/>
          </p:nvSpPr>
          <p:spPr>
            <a:xfrm>
              <a:off x="8310140" y="4341470"/>
              <a:ext cx="42775" cy="15096"/>
            </a:xfrm>
            <a:custGeom>
              <a:avLst/>
              <a:gdLst>
                <a:gd name="f0" fmla="val w"/>
                <a:gd name="f1" fmla="val h"/>
                <a:gd name="f2" fmla="val 0"/>
                <a:gd name="f3" fmla="val 69627"/>
                <a:gd name="f4" fmla="val 24574"/>
                <a:gd name="f5" fmla="val 69628"/>
                <a:gd name="f6" fmla="*/ f0 1 69627"/>
                <a:gd name="f7" fmla="*/ f1 1 24574"/>
                <a:gd name="f8" fmla="+- f4 0 f2"/>
                <a:gd name="f9" fmla="+- f3 0 f2"/>
                <a:gd name="f10" fmla="*/ f9 1 6962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6962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753;p49">
              <a:extLst>
                <a:ext uri="{FF2B5EF4-FFF2-40B4-BE49-F238E27FC236}">
                  <a16:creationId xmlns:a16="http://schemas.microsoft.com/office/drawing/2014/main" id="{80FF26B8-FCFD-729D-AC0C-816A6F6FF38C}"/>
                </a:ext>
              </a:extLst>
            </p:cNvPr>
            <p:cNvSpPr/>
            <p:nvPr/>
          </p:nvSpPr>
          <p:spPr>
            <a:xfrm>
              <a:off x="8042047" y="4341470"/>
              <a:ext cx="127458" cy="15096"/>
            </a:xfrm>
            <a:custGeom>
              <a:avLst/>
              <a:gdLst>
                <a:gd name="f0" fmla="val w"/>
                <a:gd name="f1" fmla="val h"/>
                <a:gd name="f2" fmla="val 0"/>
                <a:gd name="f3" fmla="val 207454"/>
                <a:gd name="f4" fmla="val 24574"/>
                <a:gd name="f5" fmla="*/ f0 1 207454"/>
                <a:gd name="f6" fmla="*/ f1 1 24574"/>
                <a:gd name="f7" fmla="+- f4 0 f2"/>
                <a:gd name="f8" fmla="+- f3 0 f2"/>
                <a:gd name="f9" fmla="*/ f8 1 207454"/>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7454"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8" name="Google Shape;1754;p49">
              <a:extLst>
                <a:ext uri="{FF2B5EF4-FFF2-40B4-BE49-F238E27FC236}">
                  <a16:creationId xmlns:a16="http://schemas.microsoft.com/office/drawing/2014/main" id="{B95480C5-07B4-CE2F-0A63-B88A0C496E42}"/>
                </a:ext>
              </a:extLst>
            </p:cNvPr>
            <p:cNvSpPr/>
            <p:nvPr/>
          </p:nvSpPr>
          <p:spPr>
            <a:xfrm>
              <a:off x="8131411" y="4376345"/>
              <a:ext cx="103290" cy="15096"/>
            </a:xfrm>
            <a:custGeom>
              <a:avLst/>
              <a:gdLst>
                <a:gd name="f0" fmla="val w"/>
                <a:gd name="f1" fmla="val h"/>
                <a:gd name="f2" fmla="val 0"/>
                <a:gd name="f3" fmla="val 168116"/>
                <a:gd name="f4" fmla="val 24574"/>
                <a:gd name="f5" fmla="*/ f0 1 168116"/>
                <a:gd name="f6" fmla="*/ f1 1 24574"/>
                <a:gd name="f7" fmla="+- f4 0 f2"/>
                <a:gd name="f8" fmla="+- f3 0 f2"/>
                <a:gd name="f9" fmla="*/ f8 1 168116"/>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68116"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9" name="Google Shape;1755;p49">
              <a:extLst>
                <a:ext uri="{FF2B5EF4-FFF2-40B4-BE49-F238E27FC236}">
                  <a16:creationId xmlns:a16="http://schemas.microsoft.com/office/drawing/2014/main" id="{69EFBA8F-ABE1-618B-9F20-A989FBDAF1AB}"/>
                </a:ext>
              </a:extLst>
            </p:cNvPr>
            <p:cNvSpPr/>
            <p:nvPr/>
          </p:nvSpPr>
          <p:spPr>
            <a:xfrm>
              <a:off x="8042047" y="4376345"/>
              <a:ext cx="77714" cy="15096"/>
            </a:xfrm>
            <a:custGeom>
              <a:avLst/>
              <a:gdLst>
                <a:gd name="f0" fmla="val w"/>
                <a:gd name="f1" fmla="val h"/>
                <a:gd name="f2" fmla="val 0"/>
                <a:gd name="f3" fmla="val 126492"/>
                <a:gd name="f4" fmla="val 24574"/>
                <a:gd name="f5" fmla="*/ f0 1 126492"/>
                <a:gd name="f6" fmla="*/ f1 1 24574"/>
                <a:gd name="f7" fmla="+- f4 0 f2"/>
                <a:gd name="f8" fmla="+- f3 0 f2"/>
                <a:gd name="f9" fmla="*/ f8 1 126492"/>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6492"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1756;p49">
              <a:extLst>
                <a:ext uri="{FF2B5EF4-FFF2-40B4-BE49-F238E27FC236}">
                  <a16:creationId xmlns:a16="http://schemas.microsoft.com/office/drawing/2014/main" id="{4AD5CEEF-1415-D21B-1ACD-E01D58F34A60}"/>
                </a:ext>
              </a:extLst>
            </p:cNvPr>
            <p:cNvSpPr/>
            <p:nvPr/>
          </p:nvSpPr>
          <p:spPr>
            <a:xfrm>
              <a:off x="8430694" y="4271647"/>
              <a:ext cx="121843" cy="15096"/>
            </a:xfrm>
            <a:custGeom>
              <a:avLst/>
              <a:gdLst>
                <a:gd name="f0" fmla="val w"/>
                <a:gd name="f1" fmla="val h"/>
                <a:gd name="f2" fmla="val 0"/>
                <a:gd name="f3" fmla="val 198310"/>
                <a:gd name="f4" fmla="val 24574"/>
                <a:gd name="f5" fmla="*/ f0 1 198310"/>
                <a:gd name="f6" fmla="*/ f1 1 24574"/>
                <a:gd name="f7" fmla="+- f4 0 f2"/>
                <a:gd name="f8" fmla="+- f3 0 f2"/>
                <a:gd name="f9" fmla="*/ f8 1 198310"/>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98310"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757;p49">
              <a:extLst>
                <a:ext uri="{FF2B5EF4-FFF2-40B4-BE49-F238E27FC236}">
                  <a16:creationId xmlns:a16="http://schemas.microsoft.com/office/drawing/2014/main" id="{F3417607-A7FF-7B76-0D6E-2CEA5F3796A8}"/>
                </a:ext>
              </a:extLst>
            </p:cNvPr>
            <p:cNvSpPr/>
            <p:nvPr/>
          </p:nvSpPr>
          <p:spPr>
            <a:xfrm>
              <a:off x="8563301" y="4271647"/>
              <a:ext cx="93753" cy="15096"/>
            </a:xfrm>
            <a:custGeom>
              <a:avLst/>
              <a:gdLst>
                <a:gd name="f0" fmla="val w"/>
                <a:gd name="f1" fmla="val h"/>
                <a:gd name="f2" fmla="val 0"/>
                <a:gd name="f3" fmla="val 152590"/>
                <a:gd name="f4" fmla="val 24574"/>
                <a:gd name="f5" fmla="*/ f0 1 152590"/>
                <a:gd name="f6" fmla="*/ f1 1 24574"/>
                <a:gd name="f7" fmla="+- f4 0 f2"/>
                <a:gd name="f8" fmla="+- f3 0 f2"/>
                <a:gd name="f9" fmla="*/ f8 1 152590"/>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52590"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758;p49">
              <a:extLst>
                <a:ext uri="{FF2B5EF4-FFF2-40B4-BE49-F238E27FC236}">
                  <a16:creationId xmlns:a16="http://schemas.microsoft.com/office/drawing/2014/main" id="{96C56EB7-16B6-2CF7-2E62-DD04AE53688B}"/>
                </a:ext>
              </a:extLst>
            </p:cNvPr>
            <p:cNvSpPr/>
            <p:nvPr/>
          </p:nvSpPr>
          <p:spPr>
            <a:xfrm>
              <a:off x="8667122" y="4271647"/>
              <a:ext cx="74441" cy="15096"/>
            </a:xfrm>
            <a:custGeom>
              <a:avLst/>
              <a:gdLst>
                <a:gd name="f0" fmla="val w"/>
                <a:gd name="f1" fmla="val h"/>
                <a:gd name="f2" fmla="val 0"/>
                <a:gd name="f3" fmla="val 121158"/>
                <a:gd name="f4" fmla="val 24574"/>
                <a:gd name="f5" fmla="*/ f0 1 121158"/>
                <a:gd name="f6" fmla="*/ f1 1 24574"/>
                <a:gd name="f7" fmla="+- f4 0 f2"/>
                <a:gd name="f8" fmla="+- f3 0 f2"/>
                <a:gd name="f9" fmla="*/ f8 1 121158"/>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1158"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759;p49">
              <a:extLst>
                <a:ext uri="{FF2B5EF4-FFF2-40B4-BE49-F238E27FC236}">
                  <a16:creationId xmlns:a16="http://schemas.microsoft.com/office/drawing/2014/main" id="{FCDC0144-9FFD-3DC1-E5FD-CDAE5BB68F68}"/>
                </a:ext>
              </a:extLst>
            </p:cNvPr>
            <p:cNvSpPr/>
            <p:nvPr/>
          </p:nvSpPr>
          <p:spPr>
            <a:xfrm>
              <a:off x="8490798" y="4306586"/>
              <a:ext cx="250819" cy="15096"/>
            </a:xfrm>
            <a:custGeom>
              <a:avLst/>
              <a:gdLst>
                <a:gd name="f0" fmla="val w"/>
                <a:gd name="f1" fmla="val h"/>
                <a:gd name="f2" fmla="val 0"/>
                <a:gd name="f3" fmla="val 408241"/>
                <a:gd name="f4" fmla="val 24574"/>
                <a:gd name="f5" fmla="*/ f0 1 408241"/>
                <a:gd name="f6" fmla="*/ f1 1 24574"/>
                <a:gd name="f7" fmla="+- f4 0 f2"/>
                <a:gd name="f8" fmla="+- f3 0 f2"/>
                <a:gd name="f9" fmla="*/ f8 1 408241"/>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08241"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760;p49">
              <a:extLst>
                <a:ext uri="{FF2B5EF4-FFF2-40B4-BE49-F238E27FC236}">
                  <a16:creationId xmlns:a16="http://schemas.microsoft.com/office/drawing/2014/main" id="{0B613FA9-451B-0C38-90ED-F8EE4E81B6F1}"/>
                </a:ext>
              </a:extLst>
            </p:cNvPr>
            <p:cNvSpPr/>
            <p:nvPr/>
          </p:nvSpPr>
          <p:spPr>
            <a:xfrm>
              <a:off x="8430694" y="4306586"/>
              <a:ext cx="46058" cy="15096"/>
            </a:xfrm>
            <a:custGeom>
              <a:avLst/>
              <a:gdLst>
                <a:gd name="f0" fmla="val w"/>
                <a:gd name="f1" fmla="val h"/>
                <a:gd name="f2" fmla="val 0"/>
                <a:gd name="f3" fmla="val 74961"/>
                <a:gd name="f4" fmla="val 24574"/>
                <a:gd name="f5" fmla="val 74962"/>
                <a:gd name="f6" fmla="*/ f0 1 74961"/>
                <a:gd name="f7" fmla="*/ f1 1 24574"/>
                <a:gd name="f8" fmla="+- f4 0 f2"/>
                <a:gd name="f9" fmla="+- f3 0 f2"/>
                <a:gd name="f10" fmla="*/ f9 1 7496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496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761;p49">
              <a:extLst>
                <a:ext uri="{FF2B5EF4-FFF2-40B4-BE49-F238E27FC236}">
                  <a16:creationId xmlns:a16="http://schemas.microsoft.com/office/drawing/2014/main" id="{83942633-580A-533B-3EE9-B297F11AAA94}"/>
                </a:ext>
              </a:extLst>
            </p:cNvPr>
            <p:cNvSpPr/>
            <p:nvPr/>
          </p:nvSpPr>
          <p:spPr>
            <a:xfrm>
              <a:off x="8568924" y="4341470"/>
              <a:ext cx="118625" cy="15096"/>
            </a:xfrm>
            <a:custGeom>
              <a:avLst/>
              <a:gdLst>
                <a:gd name="f0" fmla="val w"/>
                <a:gd name="f1" fmla="val h"/>
                <a:gd name="f2" fmla="val 0"/>
                <a:gd name="f3" fmla="val 193071"/>
                <a:gd name="f4" fmla="val 24574"/>
                <a:gd name="f5" fmla="val 193072"/>
                <a:gd name="f6" fmla="*/ f0 1 193071"/>
                <a:gd name="f7" fmla="*/ f1 1 24574"/>
                <a:gd name="f8" fmla="+- f4 0 f2"/>
                <a:gd name="f9" fmla="+- f3 0 f2"/>
                <a:gd name="f10" fmla="*/ f9 1 193071"/>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93071"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762;p49">
              <a:extLst>
                <a:ext uri="{FF2B5EF4-FFF2-40B4-BE49-F238E27FC236}">
                  <a16:creationId xmlns:a16="http://schemas.microsoft.com/office/drawing/2014/main" id="{CA257D10-5FBD-6A40-A207-24F85A5761CC}"/>
                </a:ext>
              </a:extLst>
            </p:cNvPr>
            <p:cNvSpPr/>
            <p:nvPr/>
          </p:nvSpPr>
          <p:spPr>
            <a:xfrm>
              <a:off x="8698778" y="4341470"/>
              <a:ext cx="42775" cy="15096"/>
            </a:xfrm>
            <a:custGeom>
              <a:avLst/>
              <a:gdLst>
                <a:gd name="f0" fmla="val w"/>
                <a:gd name="f1" fmla="val h"/>
                <a:gd name="f2" fmla="val 0"/>
                <a:gd name="f3" fmla="val 69627"/>
                <a:gd name="f4" fmla="val 24574"/>
                <a:gd name="f5" fmla="val 69628"/>
                <a:gd name="f6" fmla="*/ f0 1 69627"/>
                <a:gd name="f7" fmla="*/ f1 1 24574"/>
                <a:gd name="f8" fmla="+- f4 0 f2"/>
                <a:gd name="f9" fmla="+- f3 0 f2"/>
                <a:gd name="f10" fmla="*/ f9 1 69627"/>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69627"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7" name="Google Shape;1763;p49">
              <a:extLst>
                <a:ext uri="{FF2B5EF4-FFF2-40B4-BE49-F238E27FC236}">
                  <a16:creationId xmlns:a16="http://schemas.microsoft.com/office/drawing/2014/main" id="{6831710C-B740-C797-8FD7-09EEB0616601}"/>
                </a:ext>
              </a:extLst>
            </p:cNvPr>
            <p:cNvSpPr/>
            <p:nvPr/>
          </p:nvSpPr>
          <p:spPr>
            <a:xfrm>
              <a:off x="8430694" y="4341470"/>
              <a:ext cx="127458" cy="15096"/>
            </a:xfrm>
            <a:custGeom>
              <a:avLst/>
              <a:gdLst>
                <a:gd name="f0" fmla="val w"/>
                <a:gd name="f1" fmla="val h"/>
                <a:gd name="f2" fmla="val 0"/>
                <a:gd name="f3" fmla="val 207454"/>
                <a:gd name="f4" fmla="val 24574"/>
                <a:gd name="f5" fmla="val 207455"/>
                <a:gd name="f6" fmla="*/ f0 1 207454"/>
                <a:gd name="f7" fmla="*/ f1 1 24574"/>
                <a:gd name="f8" fmla="+- f4 0 f2"/>
                <a:gd name="f9" fmla="+- f3 0 f2"/>
                <a:gd name="f10" fmla="*/ f9 1 207454"/>
                <a:gd name="f11" fmla="*/ f8 1 24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07454" h="24574">
                  <a:moveTo>
                    <a:pt x="f2" y="f2"/>
                  </a:moveTo>
                  <a:lnTo>
                    <a:pt x="f5" y="f2"/>
                  </a:lnTo>
                  <a:lnTo>
                    <a:pt x="f5"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1764;p49">
              <a:extLst>
                <a:ext uri="{FF2B5EF4-FFF2-40B4-BE49-F238E27FC236}">
                  <a16:creationId xmlns:a16="http://schemas.microsoft.com/office/drawing/2014/main" id="{0D39B8AB-12FA-DC76-DCA4-5A14A9538780}"/>
                </a:ext>
              </a:extLst>
            </p:cNvPr>
            <p:cNvSpPr/>
            <p:nvPr/>
          </p:nvSpPr>
          <p:spPr>
            <a:xfrm>
              <a:off x="8520059" y="4376345"/>
              <a:ext cx="103290" cy="15096"/>
            </a:xfrm>
            <a:custGeom>
              <a:avLst/>
              <a:gdLst>
                <a:gd name="f0" fmla="val w"/>
                <a:gd name="f1" fmla="val h"/>
                <a:gd name="f2" fmla="val 0"/>
                <a:gd name="f3" fmla="val 168116"/>
                <a:gd name="f4" fmla="val 24574"/>
                <a:gd name="f5" fmla="*/ f0 1 168116"/>
                <a:gd name="f6" fmla="*/ f1 1 24574"/>
                <a:gd name="f7" fmla="+- f4 0 f2"/>
                <a:gd name="f8" fmla="+- f3 0 f2"/>
                <a:gd name="f9" fmla="*/ f8 1 168116"/>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68116"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9" name="Google Shape;1765;p49">
              <a:extLst>
                <a:ext uri="{FF2B5EF4-FFF2-40B4-BE49-F238E27FC236}">
                  <a16:creationId xmlns:a16="http://schemas.microsoft.com/office/drawing/2014/main" id="{56B65206-C347-F3BB-8DCD-7F5854E7D03B}"/>
                </a:ext>
              </a:extLst>
            </p:cNvPr>
            <p:cNvSpPr/>
            <p:nvPr/>
          </p:nvSpPr>
          <p:spPr>
            <a:xfrm>
              <a:off x="8430694" y="4376345"/>
              <a:ext cx="77714" cy="15096"/>
            </a:xfrm>
            <a:custGeom>
              <a:avLst/>
              <a:gdLst>
                <a:gd name="f0" fmla="val w"/>
                <a:gd name="f1" fmla="val h"/>
                <a:gd name="f2" fmla="val 0"/>
                <a:gd name="f3" fmla="val 126492"/>
                <a:gd name="f4" fmla="val 24574"/>
                <a:gd name="f5" fmla="*/ f0 1 126492"/>
                <a:gd name="f6" fmla="*/ f1 1 24574"/>
                <a:gd name="f7" fmla="+- f4 0 f2"/>
                <a:gd name="f8" fmla="+- f3 0 f2"/>
                <a:gd name="f9" fmla="*/ f8 1 126492"/>
                <a:gd name="f10" fmla="*/ f7 1 2457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26492" h="24574">
                  <a:moveTo>
                    <a:pt x="f2" y="f2"/>
                  </a:moveTo>
                  <a:lnTo>
                    <a:pt x="f3" y="f2"/>
                  </a:lnTo>
                  <a:lnTo>
                    <a:pt x="f3"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0" name="Google Shape;1766;p49">
              <a:extLst>
                <a:ext uri="{FF2B5EF4-FFF2-40B4-BE49-F238E27FC236}">
                  <a16:creationId xmlns:a16="http://schemas.microsoft.com/office/drawing/2014/main" id="{401470F2-17E6-7004-07DC-D42F3CC09A1A}"/>
                </a:ext>
              </a:extLst>
            </p:cNvPr>
            <p:cNvSpPr/>
            <p:nvPr/>
          </p:nvSpPr>
          <p:spPr>
            <a:xfrm>
              <a:off x="8616619" y="4433056"/>
              <a:ext cx="124705" cy="33595"/>
            </a:xfrm>
            <a:custGeom>
              <a:avLst/>
              <a:gdLst>
                <a:gd name="f0" fmla="val w"/>
                <a:gd name="f1" fmla="val h"/>
                <a:gd name="f2" fmla="val 0"/>
                <a:gd name="f3" fmla="val 202977"/>
                <a:gd name="f4" fmla="val 54673"/>
                <a:gd name="f5" fmla="val 27337"/>
                <a:gd name="f6" fmla="val 54674"/>
                <a:gd name="f7" fmla="val 175641"/>
                <a:gd name="f8" fmla="val 190690"/>
                <a:gd name="f9" fmla="val 202978"/>
                <a:gd name="f10" fmla="val 42386"/>
                <a:gd name="f11" fmla="val 12287"/>
                <a:gd name="f12" fmla="*/ f0 1 202977"/>
                <a:gd name="f13" fmla="*/ f1 1 54673"/>
                <a:gd name="f14" fmla="+- f4 0 f2"/>
                <a:gd name="f15" fmla="+- f3 0 f2"/>
                <a:gd name="f16" fmla="*/ f15 1 202977"/>
                <a:gd name="f17" fmla="*/ f14 1 54673"/>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02977" h="54673">
                  <a:moveTo>
                    <a:pt x="f5" y="f6"/>
                  </a:moveTo>
                  <a:lnTo>
                    <a:pt x="f7" y="f6"/>
                  </a:lnTo>
                  <a:cubicBezTo>
                    <a:pt x="f8" y="f6"/>
                    <a:pt x="f9" y="f10"/>
                    <a:pt x="f9" y="f5"/>
                  </a:cubicBezTo>
                  <a:lnTo>
                    <a:pt x="f9" y="f5"/>
                  </a:lnTo>
                  <a:cubicBezTo>
                    <a:pt x="f9" y="f11"/>
                    <a:pt x="f8" y="f2"/>
                    <a:pt x="f7" y="f2"/>
                  </a:cubicBezTo>
                  <a:lnTo>
                    <a:pt x="f5" y="f2"/>
                  </a:lnTo>
                  <a:cubicBezTo>
                    <a:pt x="f11" y="f2"/>
                    <a:pt x="f2" y="f11"/>
                    <a:pt x="f2" y="f5"/>
                  </a:cubicBezTo>
                  <a:lnTo>
                    <a:pt x="f2" y="f5"/>
                  </a:lnTo>
                  <a:cubicBezTo>
                    <a:pt x="f2" y="f10"/>
                    <a:pt x="f11"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1" name="Google Shape;1767;p49">
              <a:extLst>
                <a:ext uri="{FF2B5EF4-FFF2-40B4-BE49-F238E27FC236}">
                  <a16:creationId xmlns:a16="http://schemas.microsoft.com/office/drawing/2014/main" id="{98A45E78-38E2-B2FF-5D2F-64D0A867ECF6}"/>
                </a:ext>
              </a:extLst>
            </p:cNvPr>
            <p:cNvSpPr/>
            <p:nvPr/>
          </p:nvSpPr>
          <p:spPr>
            <a:xfrm>
              <a:off x="8646346" y="4446398"/>
              <a:ext cx="65251" cy="6903"/>
            </a:xfrm>
            <a:custGeom>
              <a:avLst/>
              <a:gdLst>
                <a:gd name="f0" fmla="val w"/>
                <a:gd name="f1" fmla="val h"/>
                <a:gd name="f2" fmla="val 0"/>
                <a:gd name="f3" fmla="val 106203"/>
                <a:gd name="f4" fmla="val 11239"/>
                <a:gd name="f5" fmla="val 106204"/>
                <a:gd name="f6" fmla="*/ f0 1 106203"/>
                <a:gd name="f7" fmla="*/ f1 1 11239"/>
                <a:gd name="f8" fmla="+- f4 0 f2"/>
                <a:gd name="f9" fmla="+- f3 0 f2"/>
                <a:gd name="f10" fmla="*/ f9 1 106203"/>
                <a:gd name="f11" fmla="*/ f8 1 1123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6203" h="1123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1768;p49">
              <a:extLst>
                <a:ext uri="{FF2B5EF4-FFF2-40B4-BE49-F238E27FC236}">
                  <a16:creationId xmlns:a16="http://schemas.microsoft.com/office/drawing/2014/main" id="{13907661-85FE-F05A-9986-3573055AF95E}"/>
                </a:ext>
              </a:extLst>
            </p:cNvPr>
            <p:cNvSpPr/>
            <p:nvPr/>
          </p:nvSpPr>
          <p:spPr>
            <a:xfrm>
              <a:off x="8228264" y="4433056"/>
              <a:ext cx="124705" cy="33595"/>
            </a:xfrm>
            <a:custGeom>
              <a:avLst/>
              <a:gdLst>
                <a:gd name="f0" fmla="val w"/>
                <a:gd name="f1" fmla="val h"/>
                <a:gd name="f2" fmla="val 0"/>
                <a:gd name="f3" fmla="val 202977"/>
                <a:gd name="f4" fmla="val 54673"/>
                <a:gd name="f5" fmla="val 27337"/>
                <a:gd name="f6" fmla="val 54674"/>
                <a:gd name="f7" fmla="val 175641"/>
                <a:gd name="f8" fmla="val 190690"/>
                <a:gd name="f9" fmla="val 202978"/>
                <a:gd name="f10" fmla="val 42386"/>
                <a:gd name="f11" fmla="val 12287"/>
                <a:gd name="f12" fmla="*/ f0 1 202977"/>
                <a:gd name="f13" fmla="*/ f1 1 54673"/>
                <a:gd name="f14" fmla="+- f4 0 f2"/>
                <a:gd name="f15" fmla="+- f3 0 f2"/>
                <a:gd name="f16" fmla="*/ f15 1 202977"/>
                <a:gd name="f17" fmla="*/ f14 1 54673"/>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02977" h="54673">
                  <a:moveTo>
                    <a:pt x="f5" y="f6"/>
                  </a:moveTo>
                  <a:lnTo>
                    <a:pt x="f7" y="f6"/>
                  </a:lnTo>
                  <a:cubicBezTo>
                    <a:pt x="f8" y="f6"/>
                    <a:pt x="f9" y="f10"/>
                    <a:pt x="f9" y="f5"/>
                  </a:cubicBezTo>
                  <a:lnTo>
                    <a:pt x="f9" y="f5"/>
                  </a:lnTo>
                  <a:cubicBezTo>
                    <a:pt x="f9" y="f11"/>
                    <a:pt x="f8" y="f2"/>
                    <a:pt x="f7" y="f2"/>
                  </a:cubicBezTo>
                  <a:lnTo>
                    <a:pt x="f5" y="f2"/>
                  </a:lnTo>
                  <a:cubicBezTo>
                    <a:pt x="f11" y="f2"/>
                    <a:pt x="f2" y="f11"/>
                    <a:pt x="f2" y="f5"/>
                  </a:cubicBezTo>
                  <a:lnTo>
                    <a:pt x="f2" y="f5"/>
                  </a:lnTo>
                  <a:cubicBezTo>
                    <a:pt x="f2" y="f10"/>
                    <a:pt x="f11" y="f6"/>
                    <a:pt x="f5"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769;p49">
              <a:extLst>
                <a:ext uri="{FF2B5EF4-FFF2-40B4-BE49-F238E27FC236}">
                  <a16:creationId xmlns:a16="http://schemas.microsoft.com/office/drawing/2014/main" id="{DC0F165A-E6CC-FBE0-5B5A-22A881989F85}"/>
                </a:ext>
              </a:extLst>
            </p:cNvPr>
            <p:cNvSpPr/>
            <p:nvPr/>
          </p:nvSpPr>
          <p:spPr>
            <a:xfrm>
              <a:off x="8257992" y="4446398"/>
              <a:ext cx="65251" cy="6903"/>
            </a:xfrm>
            <a:custGeom>
              <a:avLst/>
              <a:gdLst>
                <a:gd name="f0" fmla="val w"/>
                <a:gd name="f1" fmla="val h"/>
                <a:gd name="f2" fmla="val 0"/>
                <a:gd name="f3" fmla="val 106203"/>
                <a:gd name="f4" fmla="val 11239"/>
                <a:gd name="f5" fmla="val 106204"/>
                <a:gd name="f6" fmla="*/ f0 1 106203"/>
                <a:gd name="f7" fmla="*/ f1 1 11239"/>
                <a:gd name="f8" fmla="+- f4 0 f2"/>
                <a:gd name="f9" fmla="+- f3 0 f2"/>
                <a:gd name="f10" fmla="*/ f9 1 106203"/>
                <a:gd name="f11" fmla="*/ f8 1 1123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06203" h="11239">
                  <a:moveTo>
                    <a:pt x="f2" y="f2"/>
                  </a:moveTo>
                  <a:lnTo>
                    <a:pt x="f5" y="f2"/>
                  </a:lnTo>
                  <a:lnTo>
                    <a:pt x="f5" y="f4"/>
                  </a:lnTo>
                  <a:lnTo>
                    <a:pt x="f2" y="f4"/>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770;p49">
              <a:extLst>
                <a:ext uri="{FF2B5EF4-FFF2-40B4-BE49-F238E27FC236}">
                  <a16:creationId xmlns:a16="http://schemas.microsoft.com/office/drawing/2014/main" id="{791638F3-AE52-B403-6E28-C559D58D4064}"/>
                </a:ext>
              </a:extLst>
            </p:cNvPr>
            <p:cNvSpPr/>
            <p:nvPr/>
          </p:nvSpPr>
          <p:spPr>
            <a:xfrm>
              <a:off x="8324240" y="3350398"/>
              <a:ext cx="134837" cy="19193"/>
            </a:xfrm>
            <a:custGeom>
              <a:avLst/>
              <a:gdLst>
                <a:gd name="f0" fmla="val w"/>
                <a:gd name="f1" fmla="val h"/>
                <a:gd name="f2" fmla="val 0"/>
                <a:gd name="f3" fmla="val 219455"/>
                <a:gd name="f4" fmla="val 31241"/>
                <a:gd name="f5" fmla="val 203835"/>
                <a:gd name="f6" fmla="val 31242"/>
                <a:gd name="f7" fmla="val 15621"/>
                <a:gd name="f8" fmla="val 7049"/>
                <a:gd name="f9" fmla="val 24194"/>
                <a:gd name="f10" fmla="val 212408"/>
                <a:gd name="f11" fmla="val 219456"/>
                <a:gd name="f12" fmla="*/ f0 1 219455"/>
                <a:gd name="f13" fmla="*/ f1 1 31241"/>
                <a:gd name="f14" fmla="+- f4 0 f2"/>
                <a:gd name="f15" fmla="+- f3 0 f2"/>
                <a:gd name="f16" fmla="*/ f15 1 219455"/>
                <a:gd name="f17" fmla="*/ f14 1 31241"/>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19455" h="31241">
                  <a:moveTo>
                    <a:pt x="f5" y="f6"/>
                  </a:moveTo>
                  <a:lnTo>
                    <a:pt x="f7" y="f6"/>
                  </a:lnTo>
                  <a:cubicBezTo>
                    <a:pt x="f8" y="f6"/>
                    <a:pt x="f2" y="f9"/>
                    <a:pt x="f2" y="f7"/>
                  </a:cubicBezTo>
                  <a:lnTo>
                    <a:pt x="f2" y="f7"/>
                  </a:lnTo>
                  <a:cubicBezTo>
                    <a:pt x="f2" y="f8"/>
                    <a:pt x="f8" y="f2"/>
                    <a:pt x="f7" y="f2"/>
                  </a:cubicBezTo>
                  <a:lnTo>
                    <a:pt x="f5" y="f2"/>
                  </a:lnTo>
                  <a:cubicBezTo>
                    <a:pt x="f10" y="f2"/>
                    <a:pt x="f11" y="f8"/>
                    <a:pt x="f11" y="f7"/>
                  </a:cubicBezTo>
                  <a:lnTo>
                    <a:pt x="f11" y="f7"/>
                  </a:lnTo>
                  <a:cubicBezTo>
                    <a:pt x="f11" y="f9"/>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5" name="Google Shape;1771;p49">
              <a:extLst>
                <a:ext uri="{FF2B5EF4-FFF2-40B4-BE49-F238E27FC236}">
                  <a16:creationId xmlns:a16="http://schemas.microsoft.com/office/drawing/2014/main" id="{D8D175CE-DA81-CFC0-AFBA-9B19F35E0BCA}"/>
                </a:ext>
              </a:extLst>
            </p:cNvPr>
            <p:cNvSpPr/>
            <p:nvPr/>
          </p:nvSpPr>
          <p:spPr>
            <a:xfrm>
              <a:off x="8487515" y="3350398"/>
              <a:ext cx="45180" cy="19193"/>
            </a:xfrm>
            <a:custGeom>
              <a:avLst/>
              <a:gdLst>
                <a:gd name="f0" fmla="val w"/>
                <a:gd name="f1" fmla="val h"/>
                <a:gd name="f2" fmla="val 0"/>
                <a:gd name="f3" fmla="val 73533"/>
                <a:gd name="f4" fmla="val 31241"/>
                <a:gd name="f5" fmla="val 57912"/>
                <a:gd name="f6" fmla="val 31242"/>
                <a:gd name="f7" fmla="val 15621"/>
                <a:gd name="f8" fmla="val 7049"/>
                <a:gd name="f9" fmla="val 24194"/>
                <a:gd name="f10" fmla="val 66484"/>
                <a:gd name="f11" fmla="*/ f0 1 73533"/>
                <a:gd name="f12" fmla="*/ f1 1 31241"/>
                <a:gd name="f13" fmla="+- f4 0 f2"/>
                <a:gd name="f14" fmla="+- f3 0 f2"/>
                <a:gd name="f15" fmla="*/ f14 1 73533"/>
                <a:gd name="f16" fmla="*/ f13 1 31241"/>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73533" h="31241">
                  <a:moveTo>
                    <a:pt x="f5" y="f6"/>
                  </a:moveTo>
                  <a:lnTo>
                    <a:pt x="f7" y="f6"/>
                  </a:lnTo>
                  <a:cubicBezTo>
                    <a:pt x="f8" y="f6"/>
                    <a:pt x="f2" y="f9"/>
                    <a:pt x="f2" y="f7"/>
                  </a:cubicBezTo>
                  <a:lnTo>
                    <a:pt x="f2" y="f7"/>
                  </a:lnTo>
                  <a:cubicBezTo>
                    <a:pt x="f2" y="f8"/>
                    <a:pt x="f8" y="f2"/>
                    <a:pt x="f7" y="f2"/>
                  </a:cubicBezTo>
                  <a:lnTo>
                    <a:pt x="f5" y="f2"/>
                  </a:lnTo>
                  <a:cubicBezTo>
                    <a:pt x="f10" y="f2"/>
                    <a:pt x="f3" y="f8"/>
                    <a:pt x="f3" y="f7"/>
                  </a:cubicBezTo>
                  <a:lnTo>
                    <a:pt x="f3" y="f7"/>
                  </a:lnTo>
                  <a:cubicBezTo>
                    <a:pt x="f3" y="f9"/>
                    <a:pt x="f10" y="f6"/>
                    <a:pt x="f5" y="f6"/>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6" name="Google Shape;1772;p49">
              <a:extLst>
                <a:ext uri="{FF2B5EF4-FFF2-40B4-BE49-F238E27FC236}">
                  <a16:creationId xmlns:a16="http://schemas.microsoft.com/office/drawing/2014/main" id="{21B32FFE-FCB6-D5B4-C21B-2C25A1306B30}"/>
                </a:ext>
              </a:extLst>
            </p:cNvPr>
            <p:cNvSpPr/>
            <p:nvPr/>
          </p:nvSpPr>
          <p:spPr>
            <a:xfrm>
              <a:off x="8601340" y="3432447"/>
              <a:ext cx="53135" cy="53135"/>
            </a:xfrm>
            <a:custGeom>
              <a:avLst/>
              <a:gdLst>
                <a:gd name="f0" fmla="val w"/>
                <a:gd name="f1" fmla="val h"/>
                <a:gd name="f2" fmla="val 0"/>
                <a:gd name="f3" fmla="val 86487"/>
                <a:gd name="f4" fmla="val 86486"/>
                <a:gd name="f5" fmla="val 43243"/>
                <a:gd name="f6" fmla="val 67151"/>
                <a:gd name="f7" fmla="val 43244"/>
                <a:gd name="f8" fmla="val 19336"/>
                <a:gd name="f9" fmla="*/ f0 1 86487"/>
                <a:gd name="f10" fmla="*/ f1 1 86486"/>
                <a:gd name="f11" fmla="+- f4 0 f2"/>
                <a:gd name="f12" fmla="+- f3 0 f2"/>
                <a:gd name="f13" fmla="*/ f12 1 86487"/>
                <a:gd name="f14" fmla="*/ f11 1 864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86487" h="86486">
                  <a:moveTo>
                    <a:pt x="f3" y="f5"/>
                  </a:moveTo>
                  <a:cubicBezTo>
                    <a:pt x="f3" y="f6"/>
                    <a:pt x="f6" y="f3"/>
                    <a:pt x="f7" y="f3"/>
                  </a:cubicBezTo>
                  <a:cubicBezTo>
                    <a:pt x="f8" y="f3"/>
                    <a:pt x="f2" y="f6"/>
                    <a:pt x="f2" y="f5"/>
                  </a:cubicBezTo>
                  <a:cubicBezTo>
                    <a:pt x="f2" y="f8"/>
                    <a:pt x="f8" y="f2"/>
                    <a:pt x="f7" y="f2"/>
                  </a:cubicBezTo>
                  <a:cubicBezTo>
                    <a:pt x="f6" y="f2"/>
                    <a:pt x="f3" y="f8"/>
                    <a:pt x="f3" y="f5"/>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7" name="Google Shape;1773;p49">
              <a:extLst>
                <a:ext uri="{FF2B5EF4-FFF2-40B4-BE49-F238E27FC236}">
                  <a16:creationId xmlns:a16="http://schemas.microsoft.com/office/drawing/2014/main" id="{47E916EB-FF7B-078F-AC24-07F1B3137ABA}"/>
                </a:ext>
              </a:extLst>
            </p:cNvPr>
            <p:cNvSpPr/>
            <p:nvPr/>
          </p:nvSpPr>
          <p:spPr>
            <a:xfrm>
              <a:off x="8674437" y="3432447"/>
              <a:ext cx="53135" cy="53135"/>
            </a:xfrm>
            <a:custGeom>
              <a:avLst/>
              <a:gdLst>
                <a:gd name="f0" fmla="val w"/>
                <a:gd name="f1" fmla="val h"/>
                <a:gd name="f2" fmla="val 0"/>
                <a:gd name="f3" fmla="val 86486"/>
                <a:gd name="f4" fmla="val 86487"/>
                <a:gd name="f5" fmla="val 43243"/>
                <a:gd name="f6" fmla="val 67151"/>
                <a:gd name="f7" fmla="val 19336"/>
                <a:gd name="f8" fmla="*/ f0 1 86486"/>
                <a:gd name="f9" fmla="*/ f1 1 86486"/>
                <a:gd name="f10" fmla="+- f3 0 f2"/>
                <a:gd name="f11" fmla="*/ f10 1 86486"/>
                <a:gd name="f12" fmla="*/ f2 1 f11"/>
                <a:gd name="f13" fmla="*/ f3 1 f11"/>
                <a:gd name="f14" fmla="*/ f12 f8 1"/>
                <a:gd name="f15" fmla="*/ f13 f8 1"/>
                <a:gd name="f16" fmla="*/ f13 f9 1"/>
                <a:gd name="f17" fmla="*/ f12 f9 1"/>
              </a:gdLst>
              <a:ahLst/>
              <a:cxnLst>
                <a:cxn ang="3cd4">
                  <a:pos x="hc" y="t"/>
                </a:cxn>
                <a:cxn ang="0">
                  <a:pos x="r" y="vc"/>
                </a:cxn>
                <a:cxn ang="cd4">
                  <a:pos x="hc" y="b"/>
                </a:cxn>
                <a:cxn ang="cd2">
                  <a:pos x="l" y="vc"/>
                </a:cxn>
              </a:cxnLst>
              <a:rect l="f14" t="f17" r="f15" b="f16"/>
              <a:pathLst>
                <a:path w="86486" h="86486">
                  <a:moveTo>
                    <a:pt x="f4" y="f5"/>
                  </a:moveTo>
                  <a:cubicBezTo>
                    <a:pt x="f4" y="f6"/>
                    <a:pt x="f6" y="f4"/>
                    <a:pt x="f5" y="f4"/>
                  </a:cubicBezTo>
                  <a:cubicBezTo>
                    <a:pt x="f7" y="f4"/>
                    <a:pt x="f2" y="f6"/>
                    <a:pt x="f2" y="f5"/>
                  </a:cubicBezTo>
                  <a:cubicBezTo>
                    <a:pt x="f2" y="f7"/>
                    <a:pt x="f7" y="f2"/>
                    <a:pt x="f5" y="f2"/>
                  </a:cubicBezTo>
                  <a:cubicBezTo>
                    <a:pt x="f6" y="f2"/>
                    <a:pt x="f4" y="f7"/>
                    <a:pt x="f4" y="f5"/>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1774;p49">
              <a:extLst>
                <a:ext uri="{FF2B5EF4-FFF2-40B4-BE49-F238E27FC236}">
                  <a16:creationId xmlns:a16="http://schemas.microsoft.com/office/drawing/2014/main" id="{E3208656-1AD8-80ED-20D0-1DC92AC59732}"/>
                </a:ext>
              </a:extLst>
            </p:cNvPr>
            <p:cNvSpPr/>
            <p:nvPr/>
          </p:nvSpPr>
          <p:spPr>
            <a:xfrm>
              <a:off x="8747470" y="3432447"/>
              <a:ext cx="53135" cy="53135"/>
            </a:xfrm>
            <a:custGeom>
              <a:avLst/>
              <a:gdLst>
                <a:gd name="f0" fmla="val w"/>
                <a:gd name="f1" fmla="val h"/>
                <a:gd name="f2" fmla="val 0"/>
                <a:gd name="f3" fmla="val 86487"/>
                <a:gd name="f4" fmla="val 86486"/>
                <a:gd name="f5" fmla="val 43243"/>
                <a:gd name="f6" fmla="val 67151"/>
                <a:gd name="f7" fmla="val 43244"/>
                <a:gd name="f8" fmla="val 19336"/>
                <a:gd name="f9" fmla="*/ f0 1 86487"/>
                <a:gd name="f10" fmla="*/ f1 1 86486"/>
                <a:gd name="f11" fmla="+- f4 0 f2"/>
                <a:gd name="f12" fmla="+- f3 0 f2"/>
                <a:gd name="f13" fmla="*/ f12 1 86487"/>
                <a:gd name="f14" fmla="*/ f11 1 86486"/>
                <a:gd name="f15" fmla="*/ f2 1 f13"/>
                <a:gd name="f16" fmla="*/ f3 1 f13"/>
                <a:gd name="f17" fmla="*/ f2 1 f14"/>
                <a:gd name="f18" fmla="*/ f4 1 f14"/>
                <a:gd name="f19" fmla="*/ f15 f9 1"/>
                <a:gd name="f20" fmla="*/ f16 f9 1"/>
                <a:gd name="f21" fmla="*/ f18 f10 1"/>
                <a:gd name="f22" fmla="*/ f17 f10 1"/>
              </a:gdLst>
              <a:ahLst/>
              <a:cxnLst>
                <a:cxn ang="3cd4">
                  <a:pos x="hc" y="t"/>
                </a:cxn>
                <a:cxn ang="0">
                  <a:pos x="r" y="vc"/>
                </a:cxn>
                <a:cxn ang="cd4">
                  <a:pos x="hc" y="b"/>
                </a:cxn>
                <a:cxn ang="cd2">
                  <a:pos x="l" y="vc"/>
                </a:cxn>
              </a:cxnLst>
              <a:rect l="f19" t="f22" r="f20" b="f21"/>
              <a:pathLst>
                <a:path w="86487" h="86486">
                  <a:moveTo>
                    <a:pt x="f3" y="f5"/>
                  </a:moveTo>
                  <a:cubicBezTo>
                    <a:pt x="f3" y="f6"/>
                    <a:pt x="f6" y="f3"/>
                    <a:pt x="f7" y="f3"/>
                  </a:cubicBezTo>
                  <a:cubicBezTo>
                    <a:pt x="f8" y="f3"/>
                    <a:pt x="f2" y="f6"/>
                    <a:pt x="f2" y="f5"/>
                  </a:cubicBezTo>
                  <a:cubicBezTo>
                    <a:pt x="f2" y="f8"/>
                    <a:pt x="f8" y="f2"/>
                    <a:pt x="f7" y="f2"/>
                  </a:cubicBezTo>
                  <a:cubicBezTo>
                    <a:pt x="f6" y="f2"/>
                    <a:pt x="f3" y="f8"/>
                    <a:pt x="f3" y="f5"/>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775;p49">
              <a:extLst>
                <a:ext uri="{FF2B5EF4-FFF2-40B4-BE49-F238E27FC236}">
                  <a16:creationId xmlns:a16="http://schemas.microsoft.com/office/drawing/2014/main" id="{DA1176D1-6544-1CDB-A52D-2FE43C1F279E}"/>
                </a:ext>
              </a:extLst>
            </p:cNvPr>
            <p:cNvSpPr/>
            <p:nvPr/>
          </p:nvSpPr>
          <p:spPr>
            <a:xfrm>
              <a:off x="7992596" y="3596783"/>
              <a:ext cx="870042" cy="164683"/>
            </a:xfrm>
            <a:custGeom>
              <a:avLst/>
              <a:gdLst>
                <a:gd name="f0" fmla="val w"/>
                <a:gd name="f1" fmla="val h"/>
                <a:gd name="f2" fmla="val 0"/>
                <a:gd name="f3" fmla="val 1416081"/>
                <a:gd name="f4" fmla="val 268033"/>
                <a:gd name="f5" fmla="val 1416082"/>
                <a:gd name="f6" fmla="val 268034"/>
                <a:gd name="f7" fmla="*/ f0 1 1416081"/>
                <a:gd name="f8" fmla="*/ f1 1 268033"/>
                <a:gd name="f9" fmla="+- f4 0 f2"/>
                <a:gd name="f10" fmla="+- f3 0 f2"/>
                <a:gd name="f11" fmla="*/ f10 1 1416081"/>
                <a:gd name="f12" fmla="*/ f9 1 268033"/>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416081" h="268033">
                  <a:moveTo>
                    <a:pt x="f2" y="f2"/>
                  </a:moveTo>
                  <a:lnTo>
                    <a:pt x="f5" y="f2"/>
                  </a:lnTo>
                  <a:lnTo>
                    <a:pt x="f5" y="f6"/>
                  </a:lnTo>
                  <a:lnTo>
                    <a:pt x="f2" y="f6"/>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0" name="Google Shape;1776;p49">
              <a:extLst>
                <a:ext uri="{FF2B5EF4-FFF2-40B4-BE49-F238E27FC236}">
                  <a16:creationId xmlns:a16="http://schemas.microsoft.com/office/drawing/2014/main" id="{638487DB-312E-F67B-2A49-CEF16B41B778}"/>
                </a:ext>
              </a:extLst>
            </p:cNvPr>
            <p:cNvSpPr/>
            <p:nvPr/>
          </p:nvSpPr>
          <p:spPr>
            <a:xfrm>
              <a:off x="8026072" y="3569095"/>
              <a:ext cx="142673" cy="142673"/>
            </a:xfrm>
            <a:custGeom>
              <a:avLst/>
              <a:gdLst>
                <a:gd name="f0" fmla="val w"/>
                <a:gd name="f1" fmla="val h"/>
                <a:gd name="f2" fmla="val 0"/>
                <a:gd name="f3" fmla="val 232219"/>
                <a:gd name="f4" fmla="val 185547"/>
                <a:gd name="f5" fmla="val 211323"/>
                <a:gd name="f6" fmla="val 20896"/>
                <a:gd name="f7" fmla="val 46673"/>
                <a:gd name="f8" fmla="val 211324"/>
                <a:gd name="f9" fmla="val 46672"/>
                <a:gd name="f10" fmla="*/ f0 1 232219"/>
                <a:gd name="f11" fmla="*/ f1 1 232219"/>
                <a:gd name="f12" fmla="+- f3 0 f2"/>
                <a:gd name="f13" fmla="*/ f12 1 232219"/>
                <a:gd name="f14" fmla="*/ f2 1 f13"/>
                <a:gd name="f15" fmla="*/ f3 1 f13"/>
                <a:gd name="f16" fmla="*/ f14 f10 1"/>
                <a:gd name="f17" fmla="*/ f15 f10 1"/>
                <a:gd name="f18" fmla="*/ f15 f11 1"/>
                <a:gd name="f19" fmla="*/ f14 f11 1"/>
              </a:gdLst>
              <a:ahLst/>
              <a:cxnLst>
                <a:cxn ang="3cd4">
                  <a:pos x="hc" y="t"/>
                </a:cxn>
                <a:cxn ang="0">
                  <a:pos x="r" y="vc"/>
                </a:cxn>
                <a:cxn ang="cd4">
                  <a:pos x="hc" y="b"/>
                </a:cxn>
                <a:cxn ang="cd2">
                  <a:pos x="l" y="vc"/>
                </a:cxn>
              </a:cxnLst>
              <a:rect l="f16" t="f19" r="f17" b="f18"/>
              <a:pathLst>
                <a:path w="232219" h="232219">
                  <a:moveTo>
                    <a:pt x="f4" y="f2"/>
                  </a:moveTo>
                  <a:cubicBezTo>
                    <a:pt x="f5" y="f2"/>
                    <a:pt x="f3" y="f6"/>
                    <a:pt x="f3" y="f7"/>
                  </a:cubicBezTo>
                  <a:lnTo>
                    <a:pt x="f3" y="f4"/>
                  </a:lnTo>
                  <a:cubicBezTo>
                    <a:pt x="f3" y="f8"/>
                    <a:pt x="f5" y="f3"/>
                    <a:pt x="f4" y="f3"/>
                  </a:cubicBezTo>
                  <a:lnTo>
                    <a:pt x="f9" y="f3"/>
                  </a:lnTo>
                  <a:cubicBezTo>
                    <a:pt x="f6" y="f3"/>
                    <a:pt x="f2" y="f5"/>
                    <a:pt x="f2" y="f4"/>
                  </a:cubicBezTo>
                  <a:lnTo>
                    <a:pt x="f2" y="f7"/>
                  </a:lnTo>
                  <a:cubicBezTo>
                    <a:pt x="f2" y="f6"/>
                    <a:pt x="f6" y="f2"/>
                    <a:pt x="f9"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1" name="Google Shape;1777;p49">
              <a:extLst>
                <a:ext uri="{FF2B5EF4-FFF2-40B4-BE49-F238E27FC236}">
                  <a16:creationId xmlns:a16="http://schemas.microsoft.com/office/drawing/2014/main" id="{92BB8A0B-2DDD-83C4-191A-58E102C34F94}"/>
                </a:ext>
              </a:extLst>
            </p:cNvPr>
            <p:cNvGrpSpPr/>
            <p:nvPr/>
          </p:nvGrpSpPr>
          <p:grpSpPr>
            <a:xfrm>
              <a:off x="8088928" y="3817702"/>
              <a:ext cx="693599" cy="374885"/>
              <a:chOff x="8088928" y="3817702"/>
              <a:chExt cx="693599" cy="374885"/>
            </a:xfrm>
          </p:grpSpPr>
          <p:sp>
            <p:nvSpPr>
              <p:cNvPr id="62" name="Google Shape;1778;p49">
                <a:extLst>
                  <a:ext uri="{FF2B5EF4-FFF2-40B4-BE49-F238E27FC236}">
                    <a16:creationId xmlns:a16="http://schemas.microsoft.com/office/drawing/2014/main" id="{56873712-A899-418A-97B0-B79CB4B5A845}"/>
                  </a:ext>
                </a:extLst>
              </p:cNvPr>
              <p:cNvSpPr/>
              <p:nvPr/>
            </p:nvSpPr>
            <p:spPr>
              <a:xfrm>
                <a:off x="8088928" y="3817702"/>
                <a:ext cx="693599" cy="374885"/>
              </a:xfrm>
              <a:custGeom>
                <a:avLst/>
                <a:gdLst>
                  <a:gd name="f0" fmla="val w"/>
                  <a:gd name="f1" fmla="val h"/>
                  <a:gd name="f2" fmla="val 0"/>
                  <a:gd name="f3" fmla="val 1128902"/>
                  <a:gd name="f4" fmla="val 610171"/>
                  <a:gd name="f5" fmla="val 1060323"/>
                  <a:gd name="f6" fmla="val 1098199"/>
                  <a:gd name="f7" fmla="val 1128903"/>
                  <a:gd name="f8" fmla="val 30704"/>
                  <a:gd name="f9" fmla="val 68580"/>
                  <a:gd name="f10" fmla="val 541592"/>
                  <a:gd name="f11" fmla="val 579467"/>
                  <a:gd name="f12" fmla="val 610172"/>
                  <a:gd name="f13" fmla="val 579468"/>
                  <a:gd name="f14" fmla="*/ f0 1 1128902"/>
                  <a:gd name="f15" fmla="*/ f1 1 610171"/>
                  <a:gd name="f16" fmla="+- f4 0 f2"/>
                  <a:gd name="f17" fmla="+- f3 0 f2"/>
                  <a:gd name="f18" fmla="*/ f17 1 1128902"/>
                  <a:gd name="f19" fmla="*/ f16 1 610171"/>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1128902" h="610171">
                    <a:moveTo>
                      <a:pt x="f5" y="f2"/>
                    </a:moveTo>
                    <a:cubicBezTo>
                      <a:pt x="f6" y="f2"/>
                      <a:pt x="f7" y="f8"/>
                      <a:pt x="f7" y="f9"/>
                    </a:cubicBezTo>
                    <a:lnTo>
                      <a:pt x="f7" y="f10"/>
                    </a:lnTo>
                    <a:cubicBezTo>
                      <a:pt x="f7" y="f11"/>
                      <a:pt x="f6" y="f12"/>
                      <a:pt x="f5" y="f12"/>
                    </a:cubicBezTo>
                    <a:lnTo>
                      <a:pt x="f9" y="f12"/>
                    </a:lnTo>
                    <a:cubicBezTo>
                      <a:pt x="f8" y="f12"/>
                      <a:pt x="f2" y="f13"/>
                      <a:pt x="f2" y="f10"/>
                    </a:cubicBezTo>
                    <a:lnTo>
                      <a:pt x="f2" y="f9"/>
                    </a:lnTo>
                    <a:cubicBezTo>
                      <a:pt x="f2" y="f8"/>
                      <a:pt x="f8" y="f2"/>
                      <a:pt x="f9"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3" name="Google Shape;1779;p49">
                <a:extLst>
                  <a:ext uri="{FF2B5EF4-FFF2-40B4-BE49-F238E27FC236}">
                    <a16:creationId xmlns:a16="http://schemas.microsoft.com/office/drawing/2014/main" id="{DDC6C2BD-CC2C-87EB-1AED-6B8BD0666410}"/>
                  </a:ext>
                </a:extLst>
              </p:cNvPr>
              <p:cNvGrpSpPr/>
              <p:nvPr/>
            </p:nvGrpSpPr>
            <p:grpSpPr>
              <a:xfrm>
                <a:off x="8289474" y="4130847"/>
                <a:ext cx="292498" cy="31135"/>
                <a:chOff x="8289474" y="4130847"/>
                <a:chExt cx="292498" cy="31135"/>
              </a:xfrm>
            </p:grpSpPr>
            <p:sp>
              <p:nvSpPr>
                <p:cNvPr id="64" name="Google Shape;1780;p49">
                  <a:extLst>
                    <a:ext uri="{FF2B5EF4-FFF2-40B4-BE49-F238E27FC236}">
                      <a16:creationId xmlns:a16="http://schemas.microsoft.com/office/drawing/2014/main" id="{370EE57A-9622-7459-CD76-C13D132AB35D}"/>
                    </a:ext>
                  </a:extLst>
                </p:cNvPr>
                <p:cNvSpPr/>
                <p:nvPr/>
              </p:nvSpPr>
              <p:spPr>
                <a:xfrm>
                  <a:off x="8289474" y="4130847"/>
                  <a:ext cx="31135" cy="31135"/>
                </a:xfrm>
                <a:custGeom>
                  <a:avLst/>
                  <a:gdLst>
                    <a:gd name="f0" fmla="val w"/>
                    <a:gd name="f1" fmla="val h"/>
                    <a:gd name="f2" fmla="val 0"/>
                    <a:gd name="f3" fmla="val 50672"/>
                    <a:gd name="f4" fmla="val 50673"/>
                    <a:gd name="f5" fmla="val 25337"/>
                    <a:gd name="f6" fmla="val 39330"/>
                    <a:gd name="f7" fmla="val 11344"/>
                    <a:gd name="f8" fmla="val 11343"/>
                    <a:gd name="f9" fmla="val 39329"/>
                    <a:gd name="f10" fmla="*/ f0 1 50672"/>
                    <a:gd name="f11" fmla="*/ f1 1 50673"/>
                    <a:gd name="f12" fmla="+- f4 0 f2"/>
                    <a:gd name="f13" fmla="+- f3 0 f2"/>
                    <a:gd name="f14" fmla="*/ f13 1 50672"/>
                    <a:gd name="f15" fmla="*/ f12 1 5067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50672" h="50673">
                      <a:moveTo>
                        <a:pt x="f4" y="f5"/>
                      </a:moveTo>
                      <a:cubicBezTo>
                        <a:pt x="f4" y="f6"/>
                        <a:pt x="f6" y="f4"/>
                        <a:pt x="f5" y="f4"/>
                      </a:cubicBezTo>
                      <a:cubicBezTo>
                        <a:pt x="f7" y="f4"/>
                        <a:pt x="f2" y="f6"/>
                        <a:pt x="f2" y="f5"/>
                      </a:cubicBezTo>
                      <a:cubicBezTo>
                        <a:pt x="f2" y="f7"/>
                        <a:pt x="f8" y="f2"/>
                        <a:pt x="f5" y="f2"/>
                      </a:cubicBezTo>
                      <a:cubicBezTo>
                        <a:pt x="f9"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1781;p49">
                  <a:extLst>
                    <a:ext uri="{FF2B5EF4-FFF2-40B4-BE49-F238E27FC236}">
                      <a16:creationId xmlns:a16="http://schemas.microsoft.com/office/drawing/2014/main" id="{4C578CE2-F47A-D5C7-514D-64E90B7B59C9}"/>
                    </a:ext>
                  </a:extLst>
                </p:cNvPr>
                <p:cNvSpPr/>
                <p:nvPr/>
              </p:nvSpPr>
              <p:spPr>
                <a:xfrm>
                  <a:off x="8354845" y="4130847"/>
                  <a:ext cx="31135" cy="31135"/>
                </a:xfrm>
                <a:custGeom>
                  <a:avLst/>
                  <a:gdLst>
                    <a:gd name="f0" fmla="val w"/>
                    <a:gd name="f1" fmla="val h"/>
                    <a:gd name="f2" fmla="val 0"/>
                    <a:gd name="f3" fmla="val 50672"/>
                    <a:gd name="f4" fmla="val 50673"/>
                    <a:gd name="f5" fmla="val 25337"/>
                    <a:gd name="f6" fmla="val 39330"/>
                    <a:gd name="f7" fmla="val 25336"/>
                    <a:gd name="f8" fmla="val 11344"/>
                    <a:gd name="f9" fmla="val 11343"/>
                    <a:gd name="f10" fmla="val 39329"/>
                    <a:gd name="f11" fmla="*/ f0 1 50672"/>
                    <a:gd name="f12" fmla="*/ f1 1 50673"/>
                    <a:gd name="f13" fmla="+- f4 0 f2"/>
                    <a:gd name="f14" fmla="+- f3 0 f2"/>
                    <a:gd name="f15" fmla="*/ f14 1 50672"/>
                    <a:gd name="f16" fmla="*/ f13 1 50673"/>
                    <a:gd name="f17" fmla="*/ f2 1 f15"/>
                    <a:gd name="f18" fmla="*/ f3 1 f15"/>
                    <a:gd name="f19" fmla="*/ f2 1 f16"/>
                    <a:gd name="f20" fmla="*/ f4 1 f16"/>
                    <a:gd name="f21" fmla="*/ f17 f11 1"/>
                    <a:gd name="f22" fmla="*/ f18 f11 1"/>
                    <a:gd name="f23" fmla="*/ f20 f12 1"/>
                    <a:gd name="f24" fmla="*/ f19 f12 1"/>
                  </a:gdLst>
                  <a:ahLst/>
                  <a:cxnLst>
                    <a:cxn ang="3cd4">
                      <a:pos x="hc" y="t"/>
                    </a:cxn>
                    <a:cxn ang="0">
                      <a:pos x="r" y="vc"/>
                    </a:cxn>
                    <a:cxn ang="cd4">
                      <a:pos x="hc" y="b"/>
                    </a:cxn>
                    <a:cxn ang="cd2">
                      <a:pos x="l" y="vc"/>
                    </a:cxn>
                  </a:cxnLst>
                  <a:rect l="f21" t="f24" r="f22" b="f23"/>
                  <a:pathLst>
                    <a:path w="50672" h="50673">
                      <a:moveTo>
                        <a:pt x="f4" y="f5"/>
                      </a:moveTo>
                      <a:cubicBezTo>
                        <a:pt x="f4" y="f6"/>
                        <a:pt x="f6" y="f4"/>
                        <a:pt x="f7" y="f4"/>
                      </a:cubicBezTo>
                      <a:cubicBezTo>
                        <a:pt x="f8" y="f4"/>
                        <a:pt x="f2" y="f6"/>
                        <a:pt x="f2" y="f5"/>
                      </a:cubicBezTo>
                      <a:cubicBezTo>
                        <a:pt x="f2" y="f8"/>
                        <a:pt x="f9" y="f2"/>
                        <a:pt x="f7" y="f2"/>
                      </a:cubicBezTo>
                      <a:cubicBezTo>
                        <a:pt x="f10" y="f2"/>
                        <a:pt x="f4" y="f8"/>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782;p49">
                  <a:extLst>
                    <a:ext uri="{FF2B5EF4-FFF2-40B4-BE49-F238E27FC236}">
                      <a16:creationId xmlns:a16="http://schemas.microsoft.com/office/drawing/2014/main" id="{40423FB3-9590-81F9-781E-D1A3CE2053E0}"/>
                    </a:ext>
                  </a:extLst>
                </p:cNvPr>
                <p:cNvSpPr/>
                <p:nvPr/>
              </p:nvSpPr>
              <p:spPr>
                <a:xfrm>
                  <a:off x="8420160" y="4130847"/>
                  <a:ext cx="31135" cy="31135"/>
                </a:xfrm>
                <a:custGeom>
                  <a:avLst/>
                  <a:gdLst>
                    <a:gd name="f0" fmla="val w"/>
                    <a:gd name="f1" fmla="val h"/>
                    <a:gd name="f2" fmla="val 0"/>
                    <a:gd name="f3" fmla="val 50672"/>
                    <a:gd name="f4" fmla="val 50673"/>
                    <a:gd name="f5" fmla="val 25337"/>
                    <a:gd name="f6" fmla="val 39330"/>
                    <a:gd name="f7" fmla="val 11344"/>
                    <a:gd name="f8" fmla="val 11343"/>
                    <a:gd name="f9" fmla="val 39329"/>
                    <a:gd name="f10" fmla="*/ f0 1 50672"/>
                    <a:gd name="f11" fmla="*/ f1 1 50673"/>
                    <a:gd name="f12" fmla="+- f4 0 f2"/>
                    <a:gd name="f13" fmla="+- f3 0 f2"/>
                    <a:gd name="f14" fmla="*/ f13 1 50672"/>
                    <a:gd name="f15" fmla="*/ f12 1 50673"/>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50672" h="50673">
                      <a:moveTo>
                        <a:pt x="f4" y="f5"/>
                      </a:moveTo>
                      <a:cubicBezTo>
                        <a:pt x="f4" y="f6"/>
                        <a:pt x="f6" y="f4"/>
                        <a:pt x="f5" y="f4"/>
                      </a:cubicBezTo>
                      <a:cubicBezTo>
                        <a:pt x="f7" y="f4"/>
                        <a:pt x="f2" y="f6"/>
                        <a:pt x="f2" y="f5"/>
                      </a:cubicBezTo>
                      <a:cubicBezTo>
                        <a:pt x="f2" y="f7"/>
                        <a:pt x="f8" y="f2"/>
                        <a:pt x="f5" y="f2"/>
                      </a:cubicBezTo>
                      <a:cubicBezTo>
                        <a:pt x="f9" y="f2"/>
                        <a:pt x="f4" y="f7"/>
                        <a:pt x="f4" y="f5"/>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7" name="Google Shape;1783;p49">
                  <a:extLst>
                    <a:ext uri="{FF2B5EF4-FFF2-40B4-BE49-F238E27FC236}">
                      <a16:creationId xmlns:a16="http://schemas.microsoft.com/office/drawing/2014/main" id="{797B8180-4EE2-8481-A1B3-7A5DE491A6EC}"/>
                    </a:ext>
                  </a:extLst>
                </p:cNvPr>
                <p:cNvSpPr/>
                <p:nvPr/>
              </p:nvSpPr>
              <p:spPr>
                <a:xfrm>
                  <a:off x="8485531" y="4130847"/>
                  <a:ext cx="31135" cy="31135"/>
                </a:xfrm>
                <a:custGeom>
                  <a:avLst/>
                  <a:gdLst>
                    <a:gd name="f0" fmla="val w"/>
                    <a:gd name="f1" fmla="val h"/>
                    <a:gd name="f2" fmla="val 0"/>
                    <a:gd name="f3" fmla="val 50673"/>
                    <a:gd name="f4" fmla="val 25337"/>
                    <a:gd name="f5" fmla="val 39338"/>
                    <a:gd name="f6" fmla="val 11335"/>
                    <a:gd name="f7" fmla="*/ f0 1 50673"/>
                    <a:gd name="f8" fmla="*/ f1 1 50673"/>
                    <a:gd name="f9" fmla="+- f3 0 f2"/>
                    <a:gd name="f10" fmla="*/ f9 1 50673"/>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50673" h="50673">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8" name="Google Shape;1784;p49">
                  <a:extLst>
                    <a:ext uri="{FF2B5EF4-FFF2-40B4-BE49-F238E27FC236}">
                      <a16:creationId xmlns:a16="http://schemas.microsoft.com/office/drawing/2014/main" id="{6E56FCA1-A6CA-C41E-C3DA-C4A881DDC020}"/>
                    </a:ext>
                  </a:extLst>
                </p:cNvPr>
                <p:cNvSpPr/>
                <p:nvPr/>
              </p:nvSpPr>
              <p:spPr>
                <a:xfrm>
                  <a:off x="8550837" y="4130847"/>
                  <a:ext cx="31135" cy="31135"/>
                </a:xfrm>
                <a:custGeom>
                  <a:avLst/>
                  <a:gdLst>
                    <a:gd name="f0" fmla="val w"/>
                    <a:gd name="f1" fmla="val h"/>
                    <a:gd name="f2" fmla="val 0"/>
                    <a:gd name="f3" fmla="val 50673"/>
                    <a:gd name="f4" fmla="val 25337"/>
                    <a:gd name="f5" fmla="val 39338"/>
                    <a:gd name="f6" fmla="val 11335"/>
                    <a:gd name="f7" fmla="*/ f0 1 50673"/>
                    <a:gd name="f8" fmla="*/ f1 1 50673"/>
                    <a:gd name="f9" fmla="+- f3 0 f2"/>
                    <a:gd name="f10" fmla="*/ f9 1 50673"/>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50673" h="50673">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69" name="Google Shape;1785;p49">
              <a:extLst>
                <a:ext uri="{FF2B5EF4-FFF2-40B4-BE49-F238E27FC236}">
                  <a16:creationId xmlns:a16="http://schemas.microsoft.com/office/drawing/2014/main" id="{A437F483-8469-CAC4-748C-236530C494B6}"/>
                </a:ext>
              </a:extLst>
            </p:cNvPr>
            <p:cNvGrpSpPr/>
            <p:nvPr/>
          </p:nvGrpSpPr>
          <p:grpSpPr>
            <a:xfrm>
              <a:off x="7996181" y="3959854"/>
              <a:ext cx="879085" cy="75602"/>
              <a:chOff x="7996181" y="3959854"/>
              <a:chExt cx="879085" cy="75602"/>
            </a:xfrm>
          </p:grpSpPr>
          <p:sp>
            <p:nvSpPr>
              <p:cNvPr id="70" name="Google Shape;1786;p49">
                <a:extLst>
                  <a:ext uri="{FF2B5EF4-FFF2-40B4-BE49-F238E27FC236}">
                    <a16:creationId xmlns:a16="http://schemas.microsoft.com/office/drawing/2014/main" id="{C0C26BB3-AB62-91E2-E20E-B1475075BDB0}"/>
                  </a:ext>
                </a:extLst>
              </p:cNvPr>
              <p:cNvSpPr/>
              <p:nvPr/>
            </p:nvSpPr>
            <p:spPr>
              <a:xfrm>
                <a:off x="7996181" y="3959854"/>
                <a:ext cx="40946" cy="75602"/>
              </a:xfrm>
              <a:custGeom>
                <a:avLst/>
                <a:gdLst>
                  <a:gd name="f0" fmla="val w"/>
                  <a:gd name="f1" fmla="val h"/>
                  <a:gd name="f2" fmla="val 0"/>
                  <a:gd name="f3" fmla="val 66651"/>
                  <a:gd name="f4" fmla="val 123051"/>
                  <a:gd name="f5" fmla="val 1500"/>
                  <a:gd name="f6" fmla="val 65145"/>
                  <a:gd name="f7" fmla="val 57888"/>
                  <a:gd name="f8" fmla="val 121533"/>
                  <a:gd name="f9" fmla="val 61127"/>
                  <a:gd name="f10" fmla="val 124772"/>
                  <a:gd name="f11" fmla="val 122485"/>
                  <a:gd name="f12" fmla="val 117914"/>
                  <a:gd name="f13" fmla="val 5138"/>
                  <a:gd name="f14" fmla="val 566"/>
                  <a:gd name="f15" fmla="+- 0 0 1720"/>
                  <a:gd name="f16" fmla="val 1518"/>
                  <a:gd name="f17" fmla="val 57906"/>
                  <a:gd name="f18" fmla="+- 0 0 500"/>
                  <a:gd name="f19" fmla="val 59906"/>
                  <a:gd name="f20" fmla="val 63145"/>
                  <a:gd name="f21" fmla="val 65240"/>
                  <a:gd name="f22" fmla="*/ f0 1 66651"/>
                  <a:gd name="f23" fmla="*/ f1 1 123051"/>
                  <a:gd name="f24" fmla="+- f4 0 f2"/>
                  <a:gd name="f25" fmla="+- f3 0 f2"/>
                  <a:gd name="f26" fmla="*/ f25 1 66651"/>
                  <a:gd name="f27" fmla="*/ f24 1 123051"/>
                  <a:gd name="f28" fmla="*/ f2 1 f26"/>
                  <a:gd name="f29" fmla="*/ f3 1 f26"/>
                  <a:gd name="f30" fmla="*/ f2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66651" h="123051">
                    <a:moveTo>
                      <a:pt x="f5" y="f6"/>
                    </a:moveTo>
                    <a:lnTo>
                      <a:pt x="f7" y="f8"/>
                    </a:lnTo>
                    <a:cubicBezTo>
                      <a:pt x="f9" y="f10"/>
                      <a:pt x="f3" y="f11"/>
                      <a:pt x="f3" y="f12"/>
                    </a:cubicBezTo>
                    <a:lnTo>
                      <a:pt x="f3" y="f13"/>
                    </a:lnTo>
                    <a:cubicBezTo>
                      <a:pt x="f3" y="f14"/>
                      <a:pt x="f9" y="f15"/>
                      <a:pt x="f7" y="f16"/>
                    </a:cubicBezTo>
                    <a:lnTo>
                      <a:pt x="f5" y="f17"/>
                    </a:lnTo>
                    <a:cubicBezTo>
                      <a:pt x="f18" y="f19"/>
                      <a:pt x="f18" y="f20"/>
                      <a:pt x="f5" y="f21"/>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1" name="Google Shape;1787;p49">
                <a:extLst>
                  <a:ext uri="{FF2B5EF4-FFF2-40B4-BE49-F238E27FC236}">
                    <a16:creationId xmlns:a16="http://schemas.microsoft.com/office/drawing/2014/main" id="{ABB03190-F878-9CC7-3DD1-E8E60CC46271}"/>
                  </a:ext>
                </a:extLst>
              </p:cNvPr>
              <p:cNvSpPr/>
              <p:nvPr/>
            </p:nvSpPr>
            <p:spPr>
              <a:xfrm>
                <a:off x="8834320" y="3959854"/>
                <a:ext cx="40946" cy="75602"/>
              </a:xfrm>
              <a:custGeom>
                <a:avLst/>
                <a:gdLst>
                  <a:gd name="f0" fmla="val w"/>
                  <a:gd name="f1" fmla="val h"/>
                  <a:gd name="f2" fmla="val 0"/>
                  <a:gd name="f3" fmla="val 66651"/>
                  <a:gd name="f4" fmla="val 123051"/>
                  <a:gd name="f5" fmla="val 65151"/>
                  <a:gd name="f6" fmla="val 65145"/>
                  <a:gd name="f7" fmla="val 8763"/>
                  <a:gd name="f8" fmla="val 121533"/>
                  <a:gd name="f9" fmla="val 5525"/>
                  <a:gd name="f10" fmla="val 124772"/>
                  <a:gd name="f11" fmla="val 122485"/>
                  <a:gd name="f12" fmla="val 117914"/>
                  <a:gd name="f13" fmla="val 5138"/>
                  <a:gd name="f14" fmla="val 566"/>
                  <a:gd name="f15" fmla="+- 0 0 1720"/>
                  <a:gd name="f16" fmla="val 1518"/>
                  <a:gd name="f17" fmla="val 57906"/>
                  <a:gd name="f18" fmla="val 67151"/>
                  <a:gd name="f19" fmla="val 59906"/>
                  <a:gd name="f20" fmla="val 63145"/>
                  <a:gd name="f21" fmla="val 65240"/>
                  <a:gd name="f22" fmla="*/ f0 1 66651"/>
                  <a:gd name="f23" fmla="*/ f1 1 123051"/>
                  <a:gd name="f24" fmla="+- f4 0 f2"/>
                  <a:gd name="f25" fmla="+- f3 0 f2"/>
                  <a:gd name="f26" fmla="*/ f25 1 66651"/>
                  <a:gd name="f27" fmla="*/ f24 1 123051"/>
                  <a:gd name="f28" fmla="*/ f2 1 f26"/>
                  <a:gd name="f29" fmla="*/ f3 1 f26"/>
                  <a:gd name="f30" fmla="*/ f2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66651" h="123051">
                    <a:moveTo>
                      <a:pt x="f5" y="f6"/>
                    </a:moveTo>
                    <a:lnTo>
                      <a:pt x="f7" y="f8"/>
                    </a:lnTo>
                    <a:cubicBezTo>
                      <a:pt x="f9" y="f10"/>
                      <a:pt x="f2" y="f11"/>
                      <a:pt x="f2" y="f12"/>
                    </a:cubicBezTo>
                    <a:lnTo>
                      <a:pt x="f2" y="f13"/>
                    </a:lnTo>
                    <a:cubicBezTo>
                      <a:pt x="f2" y="f14"/>
                      <a:pt x="f9" y="f15"/>
                      <a:pt x="f7" y="f16"/>
                    </a:cubicBezTo>
                    <a:lnTo>
                      <a:pt x="f5" y="f17"/>
                    </a:lnTo>
                    <a:cubicBezTo>
                      <a:pt x="f18" y="f19"/>
                      <a:pt x="f18" y="f20"/>
                      <a:pt x="f5" y="f21"/>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spTree>
  </p:cSld>
  <p:clrMapOvr>
    <a:masterClrMapping/>
  </p:clrMapOvr>
</p:sld>
</file>

<file path=ppt/slides/slide5.xml><?xml version="1.0" encoding="utf-8"?>
<p:sld xmlns:a="http://purl.oclc.org/ooxml/drawingml/main" xmlns:r="http://purl.oclc.org/ooxml/officeDocument/relationships" xmlns:p="http://purl.oclc.org/ooxml/presentationml/main">
  <p:cSld name="Slide45">
    <p:spTree>
      <p:nvGrpSpPr>
        <p:cNvPr id="1" name=""/>
        <p:cNvGrpSpPr/>
        <p:nvPr/>
      </p:nvGrpSpPr>
      <p:grpSpPr>
        <a:xfrm>
          <a:off x="0" y="0"/>
          <a:ext cx="0" cy="0"/>
          <a:chOff x="0" y="0"/>
          <a:chExt cx="0" cy="0"/>
        </a:xfrm>
      </p:grpSpPr>
      <p:sp>
        <p:nvSpPr>
          <p:cNvPr id="2" name="Google Shape;1158;p37">
            <a:extLst>
              <a:ext uri="{FF2B5EF4-FFF2-40B4-BE49-F238E27FC236}">
                <a16:creationId xmlns:a16="http://schemas.microsoft.com/office/drawing/2014/main" id="{5B0C7188-58EF-7DCC-5E58-A8CD17660571}"/>
              </a:ext>
            </a:extLst>
          </p:cNvPr>
          <p:cNvSpPr txBox="1">
            <a:spLocks noGrp="1"/>
          </p:cNvSpPr>
          <p:nvPr>
            <p:ph type="title"/>
          </p:nvPr>
        </p:nvSpPr>
        <p:spPr>
          <a:xfrm>
            <a:off x="419929" y="175235"/>
            <a:ext cx="7704002" cy="572697"/>
          </a:xfrm>
        </p:spPr>
        <p:txBody>
          <a:bodyPr/>
          <a:lstStyle/>
          <a:p>
            <a:pPr lvl="0"/>
            <a:r>
              <a:rPr lang="en-US"/>
              <a:t>Motivation: The Scale of the Problem</a:t>
            </a:r>
          </a:p>
        </p:txBody>
      </p:sp>
      <p:sp>
        <p:nvSpPr>
          <p:cNvPr id="3" name="Google Shape;1159;p37">
            <a:extLst>
              <a:ext uri="{FF2B5EF4-FFF2-40B4-BE49-F238E27FC236}">
                <a16:creationId xmlns:a16="http://schemas.microsoft.com/office/drawing/2014/main" id="{1D12B362-5AD9-227B-3F9F-2F6D2BFFD04A}"/>
              </a:ext>
            </a:extLst>
          </p:cNvPr>
          <p:cNvSpPr txBox="1">
            <a:spLocks noGrp="1"/>
          </p:cNvSpPr>
          <p:nvPr>
            <p:ph type="subTitle" idx="4294967295"/>
          </p:nvPr>
        </p:nvSpPr>
        <p:spPr>
          <a:xfrm>
            <a:off x="3423220" y="2077873"/>
            <a:ext cx="1986003" cy="1105198"/>
          </a:xfrm>
        </p:spPr>
        <p:txBody>
          <a:bodyPr/>
          <a:lstStyle/>
          <a:p>
            <a:pPr marL="0" lvl="0" indent="0">
              <a:buNone/>
            </a:pPr>
            <a:r>
              <a:rPr lang="en-US"/>
              <a:t>People in the U.S. currently living with a brain tumor.</a:t>
            </a:r>
          </a:p>
        </p:txBody>
      </p:sp>
      <p:sp>
        <p:nvSpPr>
          <p:cNvPr id="4" name="Google Shape;1160;p37">
            <a:extLst>
              <a:ext uri="{FF2B5EF4-FFF2-40B4-BE49-F238E27FC236}">
                <a16:creationId xmlns:a16="http://schemas.microsoft.com/office/drawing/2014/main" id="{3220ADD3-F6E0-F201-94FF-3E61BD07538C}"/>
              </a:ext>
            </a:extLst>
          </p:cNvPr>
          <p:cNvSpPr txBox="1">
            <a:spLocks noGrp="1"/>
          </p:cNvSpPr>
          <p:nvPr>
            <p:ph type="subTitle" idx="4294967295"/>
          </p:nvPr>
        </p:nvSpPr>
        <p:spPr>
          <a:xfrm>
            <a:off x="1225177" y="3555114"/>
            <a:ext cx="1986003" cy="1105198"/>
          </a:xfrm>
        </p:spPr>
        <p:txBody>
          <a:bodyPr/>
          <a:lstStyle/>
          <a:p>
            <a:pPr marL="0" lvl="0" indent="0">
              <a:buNone/>
            </a:pPr>
            <a:r>
              <a:rPr lang="en-US"/>
              <a:t>New cases of brain tumors diagnosed each year in the U.S.</a:t>
            </a:r>
          </a:p>
        </p:txBody>
      </p:sp>
      <p:sp>
        <p:nvSpPr>
          <p:cNvPr id="5" name="Google Shape;1163;p37">
            <a:extLst>
              <a:ext uri="{FF2B5EF4-FFF2-40B4-BE49-F238E27FC236}">
                <a16:creationId xmlns:a16="http://schemas.microsoft.com/office/drawing/2014/main" id="{2AD67AA0-77C6-138A-24AA-29F5C70C0EBD}"/>
              </a:ext>
            </a:extLst>
          </p:cNvPr>
          <p:cNvSpPr txBox="1">
            <a:spLocks noGrp="1"/>
          </p:cNvSpPr>
          <p:nvPr>
            <p:ph type="subTitle" idx="4294967295"/>
          </p:nvPr>
        </p:nvSpPr>
        <p:spPr>
          <a:xfrm>
            <a:off x="3155594" y="1489969"/>
            <a:ext cx="2522152" cy="976716"/>
          </a:xfrm>
        </p:spPr>
        <p:txBody>
          <a:bodyPr anchor="b"/>
          <a:lstStyle/>
          <a:p>
            <a:pPr lvl="0" algn="ctr">
              <a:buNone/>
            </a:pPr>
            <a:r>
              <a:rPr lang="en-US" sz="4000">
                <a:latin typeface="Epilogue"/>
              </a:rPr>
              <a:t>700,000+</a:t>
            </a:r>
            <a:endParaRPr lang="en-US" sz="4000">
              <a:solidFill>
                <a:srgbClr val="000000"/>
              </a:solidFill>
              <a:latin typeface="Epilogue"/>
            </a:endParaRPr>
          </a:p>
          <a:p>
            <a:pPr marL="0" lvl="0" indent="0">
              <a:buNone/>
            </a:pPr>
            <a:endParaRPr lang="en-US" sz="1800" b="1">
              <a:latin typeface="Epilogue"/>
            </a:endParaRPr>
          </a:p>
        </p:txBody>
      </p:sp>
      <p:sp>
        <p:nvSpPr>
          <p:cNvPr id="6" name="Google Shape;1164;p37">
            <a:extLst>
              <a:ext uri="{FF2B5EF4-FFF2-40B4-BE49-F238E27FC236}">
                <a16:creationId xmlns:a16="http://schemas.microsoft.com/office/drawing/2014/main" id="{D8B48359-CA87-1862-C472-E4E3F9D9A3A9}"/>
              </a:ext>
            </a:extLst>
          </p:cNvPr>
          <p:cNvSpPr txBox="1">
            <a:spLocks noGrp="1"/>
          </p:cNvSpPr>
          <p:nvPr>
            <p:ph type="subTitle" idx="4294967295"/>
          </p:nvPr>
        </p:nvSpPr>
        <p:spPr>
          <a:xfrm>
            <a:off x="879863" y="2987866"/>
            <a:ext cx="2329360" cy="956069"/>
          </a:xfrm>
        </p:spPr>
        <p:txBody>
          <a:bodyPr anchor="b"/>
          <a:lstStyle/>
          <a:p>
            <a:pPr lvl="0" algn="ctr">
              <a:buNone/>
            </a:pPr>
            <a:r>
              <a:rPr lang="en-US" sz="4000">
                <a:latin typeface="Epilogue"/>
              </a:rPr>
              <a:t>85,000+</a:t>
            </a:r>
            <a:endParaRPr lang="en-US" sz="4000">
              <a:solidFill>
                <a:srgbClr val="000000"/>
              </a:solidFill>
              <a:latin typeface="Epilogue"/>
            </a:endParaRPr>
          </a:p>
          <a:p>
            <a:pPr marL="0" lvl="0" indent="0">
              <a:buNone/>
            </a:pPr>
            <a:endParaRPr lang="en-US" sz="1800" b="1">
              <a:latin typeface="Epilogue"/>
            </a:endParaRPr>
          </a:p>
        </p:txBody>
      </p:sp>
      <p:sp>
        <p:nvSpPr>
          <p:cNvPr id="7" name="Google Shape;1165;p37">
            <a:extLst>
              <a:ext uri="{FF2B5EF4-FFF2-40B4-BE49-F238E27FC236}">
                <a16:creationId xmlns:a16="http://schemas.microsoft.com/office/drawing/2014/main" id="{65296901-B633-9659-CAEA-761CA83EF873}"/>
              </a:ext>
            </a:extLst>
          </p:cNvPr>
          <p:cNvSpPr txBox="1">
            <a:spLocks noGrp="1"/>
          </p:cNvSpPr>
          <p:nvPr>
            <p:ph type="subTitle" idx="4294967295"/>
          </p:nvPr>
        </p:nvSpPr>
        <p:spPr>
          <a:xfrm>
            <a:off x="6078007" y="2913982"/>
            <a:ext cx="2212308" cy="976716"/>
          </a:xfrm>
        </p:spPr>
        <p:txBody>
          <a:bodyPr anchor="b"/>
          <a:lstStyle/>
          <a:p>
            <a:pPr lvl="0" algn="ctr">
              <a:buNone/>
            </a:pPr>
            <a:r>
              <a:rPr lang="en-US" sz="4000">
                <a:latin typeface="Epilogue"/>
              </a:rPr>
              <a:t>227,000</a:t>
            </a:r>
            <a:endParaRPr lang="en-US" sz="4000">
              <a:solidFill>
                <a:srgbClr val="000000"/>
              </a:solidFill>
              <a:latin typeface="Epilogue"/>
            </a:endParaRPr>
          </a:p>
          <a:p>
            <a:pPr marL="0" lvl="0" indent="0">
              <a:buNone/>
            </a:pPr>
            <a:endParaRPr lang="en-US" sz="1800" b="1">
              <a:latin typeface="Epilogue"/>
            </a:endParaRPr>
          </a:p>
        </p:txBody>
      </p:sp>
      <p:sp>
        <p:nvSpPr>
          <p:cNvPr id="8" name="Google Shape;1166;p37">
            <a:extLst>
              <a:ext uri="{FF2B5EF4-FFF2-40B4-BE49-F238E27FC236}">
                <a16:creationId xmlns:a16="http://schemas.microsoft.com/office/drawing/2014/main" id="{85051992-CBB1-D905-97C7-B5327CBFCFCE}"/>
              </a:ext>
            </a:extLst>
          </p:cNvPr>
          <p:cNvSpPr txBox="1">
            <a:spLocks noGrp="1"/>
          </p:cNvSpPr>
          <p:nvPr>
            <p:ph type="subTitle" idx="4294967295"/>
          </p:nvPr>
        </p:nvSpPr>
        <p:spPr>
          <a:xfrm>
            <a:off x="6370185" y="3605177"/>
            <a:ext cx="1986003" cy="1105198"/>
          </a:xfrm>
        </p:spPr>
        <p:txBody>
          <a:bodyPr/>
          <a:lstStyle/>
          <a:p>
            <a:pPr marL="0" lvl="0" indent="0">
              <a:buNone/>
            </a:pPr>
            <a:r>
              <a:rPr lang="en-US"/>
              <a:t>People who die from brain tumors every year worldwide.</a:t>
            </a:r>
          </a:p>
        </p:txBody>
      </p:sp>
      <p:pic>
        <p:nvPicPr>
          <p:cNvPr id="9" name="Picture 13" descr="A black and white logo&#10;&#10;AI-generated content may be incorrect.">
            <a:extLst>
              <a:ext uri="{FF2B5EF4-FFF2-40B4-BE49-F238E27FC236}">
                <a16:creationId xmlns:a16="http://schemas.microsoft.com/office/drawing/2014/main" id="{5A15A92F-F8FC-51C5-2ED5-B536034E115C}"/>
              </a:ext>
            </a:extLst>
          </p:cNvPr>
          <p:cNvPicPr>
            <a:picLocks noChangeAspect="1"/>
          </p:cNvPicPr>
          <p:nvPr/>
        </p:nvPicPr>
        <p:blipFill>
          <a:blip r:embed="rId3"/>
          <a:stretch>
            <a:fillRect/>
          </a:stretch>
        </p:blipFill>
        <p:spPr>
          <a:xfrm>
            <a:off x="490493" y="2941935"/>
            <a:ext cx="704846" cy="704846"/>
          </a:xfrm>
          <a:prstGeom prst="rect">
            <a:avLst/>
          </a:prstGeom>
          <a:noFill/>
          <a:ln cap="flat">
            <a:noFill/>
          </a:ln>
        </p:spPr>
      </p:pic>
      <p:pic>
        <p:nvPicPr>
          <p:cNvPr id="10" name="Picture 14" descr="A black and white logo&#10;&#10;AI-generated content may be incorrect.">
            <a:extLst>
              <a:ext uri="{FF2B5EF4-FFF2-40B4-BE49-F238E27FC236}">
                <a16:creationId xmlns:a16="http://schemas.microsoft.com/office/drawing/2014/main" id="{D4F36B41-3C87-FF77-821E-4CFAB18F1A59}"/>
              </a:ext>
            </a:extLst>
          </p:cNvPr>
          <p:cNvPicPr>
            <a:picLocks noChangeAspect="1"/>
          </p:cNvPicPr>
          <p:nvPr/>
        </p:nvPicPr>
        <p:blipFill>
          <a:blip r:embed="rId4"/>
          <a:stretch>
            <a:fillRect/>
          </a:stretch>
        </p:blipFill>
        <p:spPr>
          <a:xfrm>
            <a:off x="2718712" y="1423391"/>
            <a:ext cx="704846" cy="704846"/>
          </a:xfrm>
          <a:prstGeom prst="rect">
            <a:avLst/>
          </a:prstGeom>
          <a:noFill/>
          <a:ln cap="flat">
            <a:noFill/>
          </a:ln>
        </p:spPr>
      </p:pic>
      <p:pic>
        <p:nvPicPr>
          <p:cNvPr id="11" name="Picture 15" descr="A black and white logo&#10;&#10;AI-generated content may be incorrect.">
            <a:extLst>
              <a:ext uri="{FF2B5EF4-FFF2-40B4-BE49-F238E27FC236}">
                <a16:creationId xmlns:a16="http://schemas.microsoft.com/office/drawing/2014/main" id="{C96853E4-1A41-9DF3-C786-3FED44B0E03D}"/>
              </a:ext>
            </a:extLst>
          </p:cNvPr>
          <p:cNvPicPr>
            <a:picLocks noChangeAspect="1"/>
          </p:cNvPicPr>
          <p:nvPr/>
        </p:nvPicPr>
        <p:blipFill>
          <a:blip r:embed="rId5"/>
          <a:stretch>
            <a:fillRect/>
          </a:stretch>
        </p:blipFill>
        <p:spPr>
          <a:xfrm>
            <a:off x="5529596" y="2895593"/>
            <a:ext cx="704846" cy="704846"/>
          </a:xfrm>
          <a:prstGeom prst="rect">
            <a:avLst/>
          </a:prstGeom>
          <a:noFill/>
          <a:ln cap="flat">
            <a:noFill/>
          </a:ln>
        </p:spPr>
      </p:pic>
    </p:spTree>
  </p:cSld>
  <p:clrMapOvr>
    <a:masterClrMapping/>
  </p:clrMapOvr>
</p:sld>
</file>

<file path=ppt/slides/slide6.xml><?xml version="1.0" encoding="utf-8"?>
<p:sld xmlns:a="http://purl.oclc.org/ooxml/drawingml/main" xmlns:r="http://purl.oclc.org/ooxml/officeDocument/relationships" xmlns:p="http://purl.oclc.org/ooxml/presentationml/main">
  <p:cSld name="Slide46">
    <p:spTree>
      <p:nvGrpSpPr>
        <p:cNvPr id="1" name=""/>
        <p:cNvGrpSpPr/>
        <p:nvPr/>
      </p:nvGrpSpPr>
      <p:grpSpPr>
        <a:xfrm>
          <a:off x="0" y="0"/>
          <a:ext cx="0" cy="0"/>
          <a:chOff x="0" y="0"/>
          <a:chExt cx="0" cy="0"/>
        </a:xfrm>
      </p:grpSpPr>
      <p:sp>
        <p:nvSpPr>
          <p:cNvPr id="2" name="Google Shape;966;p31">
            <a:extLst>
              <a:ext uri="{FF2B5EF4-FFF2-40B4-BE49-F238E27FC236}">
                <a16:creationId xmlns:a16="http://schemas.microsoft.com/office/drawing/2014/main" id="{867D0148-136B-776C-11B9-1887A9C8A361}"/>
              </a:ext>
            </a:extLst>
          </p:cNvPr>
          <p:cNvSpPr/>
          <p:nvPr/>
        </p:nvSpPr>
        <p:spPr>
          <a:xfrm rot="4500182">
            <a:off x="4440705" y="360389"/>
            <a:ext cx="5575736" cy="4867268"/>
          </a:xfrm>
          <a:custGeom>
            <a:avLst/>
            <a:gdLst>
              <a:gd name="f0" fmla="val w"/>
              <a:gd name="f1" fmla="val h"/>
              <a:gd name="f2" fmla="val 0"/>
              <a:gd name="f3" fmla="val 45721"/>
              <a:gd name="f4" fmla="val 44028"/>
              <a:gd name="f5" fmla="val 22493"/>
              <a:gd name="f6" fmla="val 21088"/>
              <a:gd name="f7" fmla="val 19696"/>
              <a:gd name="f8" fmla="val 207"/>
              <a:gd name="f9" fmla="val 18384"/>
              <a:gd name="f10" fmla="val 686"/>
              <a:gd name="f11" fmla="val 16538"/>
              <a:gd name="f12" fmla="val 1365"/>
              <a:gd name="f13" fmla="val 14788"/>
              <a:gd name="f14" fmla="val 2674"/>
              <a:gd name="f15" fmla="val 13800"/>
              <a:gd name="f16" fmla="val 4401"/>
              <a:gd name="f17" fmla="val 12502"/>
              <a:gd name="f18" fmla="val 6663"/>
              <a:gd name="f19" fmla="val 12633"/>
              <a:gd name="f20" fmla="val 9461"/>
              <a:gd name="f21" fmla="val 11597"/>
              <a:gd name="f22" fmla="val 11842"/>
              <a:gd name="f23" fmla="val 10764"/>
              <a:gd name="f24" fmla="val 13771"/>
              <a:gd name="f25" fmla="val 8704"/>
              <a:gd name="f26" fmla="val 14926"/>
              <a:gd name="f27" fmla="val 7073"/>
              <a:gd name="f28" fmla="val 16116"/>
              <a:gd name="f29" fmla="val 4548"/>
              <a:gd name="f30" fmla="val 17962"/>
              <a:gd name="f31" fmla="val 2048"/>
              <a:gd name="f32" fmla="val 20141"/>
              <a:gd name="f33" fmla="val 1179"/>
              <a:gd name="f34" fmla="val 23260"/>
              <a:gd name="f35" fmla="val 27415"/>
              <a:gd name="f36" fmla="val 346"/>
              <a:gd name="f37" fmla="val 32368"/>
              <a:gd name="f38" fmla="val 2715"/>
              <a:gd name="f39" fmla="val 36071"/>
              <a:gd name="f40" fmla="val 4489"/>
              <a:gd name="f41" fmla="val 38834"/>
              <a:gd name="f42" fmla="val 7513"/>
              <a:gd name="f43" fmla="val 39655"/>
              <a:gd name="f44" fmla="val 10644"/>
              <a:gd name="f45" fmla="val 39715"/>
              <a:gd name="f46" fmla="val 10740"/>
              <a:gd name="f47" fmla="val 39716"/>
              <a:gd name="f48" fmla="val 10835"/>
              <a:gd name="f49" fmla="val 39717"/>
              <a:gd name="f50" fmla="val 10932"/>
              <a:gd name="f51" fmla="val 12378"/>
              <a:gd name="f52" fmla="val 13967"/>
              <a:gd name="f53" fmla="val 39555"/>
              <a:gd name="f54" fmla="val 15526"/>
              <a:gd name="f55" fmla="val 17089"/>
              <a:gd name="f56" fmla="val 18623"/>
              <a:gd name="f57" fmla="val 39718"/>
              <a:gd name="f58" fmla="val 19955"/>
              <a:gd name="f59" fmla="val 40369"/>
              <a:gd name="f60" fmla="val 23538"/>
              <a:gd name="f61" fmla="val 42115"/>
              <a:gd name="f62" fmla="val 27996"/>
              <a:gd name="f63" fmla="val 32241"/>
              <a:gd name="f64" fmla="val 33555"/>
              <a:gd name="f65" fmla="val 34848"/>
              <a:gd name="f66" fmla="val 43845"/>
              <a:gd name="f67" fmla="val 36088"/>
              <a:gd name="f68" fmla="val 43417"/>
              <a:gd name="f69" fmla="val 41505"/>
              <a:gd name="f70" fmla="val 41548"/>
              <a:gd name="f71" fmla="val 44149"/>
              <a:gd name="f72" fmla="val 37905"/>
              <a:gd name="f73" fmla="val 44934"/>
              <a:gd name="f74" fmla="val 33178"/>
              <a:gd name="f75" fmla="val 45720"/>
              <a:gd name="f76" fmla="val 28463"/>
              <a:gd name="f77" fmla="val 43565"/>
              <a:gd name="f78" fmla="val 24534"/>
              <a:gd name="f79" fmla="val 42875"/>
              <a:gd name="f80" fmla="val 20796"/>
              <a:gd name="f81" fmla="val 42446"/>
              <a:gd name="f82" fmla="val 18438"/>
              <a:gd name="f83" fmla="val 42160"/>
              <a:gd name="f84" fmla="val 15819"/>
              <a:gd name="f85" fmla="val 41422"/>
              <a:gd name="f86" fmla="val 13473"/>
              <a:gd name="f87" fmla="val 41148"/>
              <a:gd name="f88" fmla="val 12580"/>
              <a:gd name="f89" fmla="val 40779"/>
              <a:gd name="f90" fmla="val 11711"/>
              <a:gd name="f91" fmla="val 40339"/>
              <a:gd name="f92" fmla="val 10890"/>
              <a:gd name="f93" fmla="val 38076"/>
              <a:gd name="f94" fmla="val 6675"/>
              <a:gd name="f95" fmla="val 34100"/>
              <a:gd name="f96" fmla="val 3496"/>
              <a:gd name="f97" fmla="val 29766"/>
              <a:gd name="f98" fmla="val 1615"/>
              <a:gd name="f99" fmla="val 27553"/>
              <a:gd name="f100" fmla="val 661"/>
              <a:gd name="f101" fmla="val 25002"/>
              <a:gd name="f102" fmla="*/ f0 1 45721"/>
              <a:gd name="f103" fmla="*/ f1 1 44028"/>
              <a:gd name="f104" fmla="+- f4 0 f2"/>
              <a:gd name="f105" fmla="+- f3 0 f2"/>
              <a:gd name="f106" fmla="*/ f105 1 45721"/>
              <a:gd name="f107" fmla="*/ f104 1 44028"/>
              <a:gd name="f108" fmla="*/ f2 1 f106"/>
              <a:gd name="f109" fmla="*/ f3 1 f106"/>
              <a:gd name="f110" fmla="*/ f2 1 f107"/>
              <a:gd name="f111" fmla="*/ f4 1 f107"/>
              <a:gd name="f112" fmla="*/ f108 f102 1"/>
              <a:gd name="f113" fmla="*/ f109 f102 1"/>
              <a:gd name="f114" fmla="*/ f111 f103 1"/>
              <a:gd name="f115" fmla="*/ f110 f103 1"/>
            </a:gdLst>
            <a:ahLst/>
            <a:cxnLst>
              <a:cxn ang="3cd4">
                <a:pos x="hc" y="t"/>
              </a:cxn>
              <a:cxn ang="0">
                <a:pos x="r" y="vc"/>
              </a:cxn>
              <a:cxn ang="cd4">
                <a:pos x="hc" y="b"/>
              </a:cxn>
              <a:cxn ang="cd2">
                <a:pos x="l" y="vc"/>
              </a:cxn>
            </a:cxnLst>
            <a:rect l="f112" t="f115" r="f113" b="f114"/>
            <a:pathLst>
              <a:path w="45721" h="44028">
                <a:moveTo>
                  <a:pt x="f5" y="f2"/>
                </a:moveTo>
                <a:cubicBezTo>
                  <a:pt x="f6" y="f2"/>
                  <a:pt x="f7" y="f8"/>
                  <a:pt x="f9" y="f10"/>
                </a:cubicBez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2" y="f35"/>
                  <a:pt x="f36" y="f37"/>
                  <a:pt x="f38" y="f39"/>
                </a:cubicBezTo>
                <a:cubicBezTo>
                  <a:pt x="f40" y="f41"/>
                  <a:pt x="f42" y="f43"/>
                  <a:pt x="f44" y="f45"/>
                </a:cubicBezTo>
                <a:cubicBezTo>
                  <a:pt x="f46" y="f47"/>
                  <a:pt x="f48" y="f49"/>
                  <a:pt x="f50" y="f49"/>
                </a:cubicBezTo>
                <a:cubicBezTo>
                  <a:pt x="f51" y="f49"/>
                  <a:pt x="f52" y="f53"/>
                  <a:pt x="f54" y="f53"/>
                </a:cubicBezTo>
                <a:cubicBezTo>
                  <a:pt x="f55" y="f53"/>
                  <a:pt x="f56" y="f57"/>
                  <a:pt x="f58" y="f59"/>
                </a:cubicBezTo>
                <a:cubicBezTo>
                  <a:pt x="f60" y="f61"/>
                  <a:pt x="f62" y="f4"/>
                  <a:pt x="f63" y="f4"/>
                </a:cubicBezTo>
                <a:cubicBezTo>
                  <a:pt x="f64" y="f4"/>
                  <a:pt x="f65" y="f66"/>
                  <a:pt x="f67" y="f68"/>
                </a:cubicBezTo>
                <a:cubicBezTo>
                  <a:pt x="f69" y="f70"/>
                  <a:pt x="f71" y="f72"/>
                  <a:pt x="f73" y="f74"/>
                </a:cubicBezTo>
                <a:cubicBezTo>
                  <a:pt x="f75" y="f76"/>
                  <a:pt x="f77" y="f78"/>
                  <a:pt x="f79" y="f80"/>
                </a:cubicBezTo>
                <a:cubicBezTo>
                  <a:pt x="f81" y="f82"/>
                  <a:pt x="f83" y="f84"/>
                  <a:pt x="f85" y="f86"/>
                </a:cubicBezTo>
                <a:cubicBezTo>
                  <a:pt x="f87" y="f88"/>
                  <a:pt x="f89" y="f90"/>
                  <a:pt x="f91" y="f92"/>
                </a:cubicBezTo>
                <a:cubicBezTo>
                  <a:pt x="f93" y="f94"/>
                  <a:pt x="f95" y="f96"/>
                  <a:pt x="f97" y="f98"/>
                </a:cubicBezTo>
                <a:cubicBezTo>
                  <a:pt x="f99" y="f100"/>
                  <a:pt x="f101"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967;p31">
            <a:extLst>
              <a:ext uri="{FF2B5EF4-FFF2-40B4-BE49-F238E27FC236}">
                <a16:creationId xmlns:a16="http://schemas.microsoft.com/office/drawing/2014/main" id="{B6CA6C3F-094B-CDC1-4430-D847BA1FE7BA}"/>
              </a:ext>
            </a:extLst>
          </p:cNvPr>
          <p:cNvSpPr txBox="1">
            <a:spLocks noGrp="1"/>
          </p:cNvSpPr>
          <p:nvPr>
            <p:ph type="title"/>
          </p:nvPr>
        </p:nvSpPr>
        <p:spPr>
          <a:xfrm>
            <a:off x="420852" y="30595"/>
            <a:ext cx="5396276" cy="758769"/>
          </a:xfrm>
        </p:spPr>
        <p:txBody>
          <a:bodyPr/>
          <a:lstStyle/>
          <a:p>
            <a:pPr lvl="0"/>
            <a:r>
              <a:rPr lang="en-US"/>
              <a:t>Our Solution: TumorXtract</a:t>
            </a:r>
          </a:p>
        </p:txBody>
      </p:sp>
      <p:sp>
        <p:nvSpPr>
          <p:cNvPr id="4" name="Google Shape;968;p31">
            <a:extLst>
              <a:ext uri="{FF2B5EF4-FFF2-40B4-BE49-F238E27FC236}">
                <a16:creationId xmlns:a16="http://schemas.microsoft.com/office/drawing/2014/main" id="{04AD276E-F798-5176-6BF1-87F7FE8ADB53}"/>
              </a:ext>
            </a:extLst>
          </p:cNvPr>
          <p:cNvSpPr txBox="1">
            <a:spLocks noGrp="1"/>
          </p:cNvSpPr>
          <p:nvPr>
            <p:ph type="subTitle" idx="4294967295"/>
          </p:nvPr>
        </p:nvSpPr>
        <p:spPr>
          <a:xfrm>
            <a:off x="539313" y="766504"/>
            <a:ext cx="4722546" cy="2471678"/>
          </a:xfrm>
        </p:spPr>
        <p:txBody>
          <a:bodyPr/>
          <a:lstStyle/>
          <a:p>
            <a:pPr marL="285750" lvl="0" indent="-285750">
              <a:buFont typeface="Nunito Light"/>
            </a:pPr>
            <a:r>
              <a:rPr lang="en-US" sz="1500"/>
              <a:t>TumorXtract is a comprehensive, AI-powered web platform  designed  specifically to support doctors in the diagnostic process.</a:t>
            </a:r>
            <a:endParaRPr lang="en-US"/>
          </a:p>
          <a:p>
            <a:pPr marL="0" lvl="0" indent="0">
              <a:buNone/>
            </a:pPr>
            <a:endParaRPr lang="en-US" sz="1500"/>
          </a:p>
          <a:p>
            <a:pPr marL="285750" lvl="0" indent="-285750">
              <a:buFont typeface="Nunito Light"/>
            </a:pPr>
            <a:r>
              <a:rPr lang="en-US" sz="1500"/>
              <a:t>The system utilizes a </a:t>
            </a:r>
            <a:r>
              <a:rPr lang="en-US" sz="1500" b="1"/>
              <a:t>two-stage AI pipeline</a:t>
            </a:r>
            <a:r>
              <a:rPr lang="en-US" sz="1500"/>
              <a:t>:</a:t>
            </a:r>
          </a:p>
          <a:p>
            <a:pPr marL="0" lvl="0" indent="0">
              <a:buNone/>
            </a:pPr>
            <a:r>
              <a:rPr lang="en-US" sz="1500" b="1"/>
              <a:t>       - Detection:</a:t>
            </a:r>
            <a:r>
              <a:rPr lang="en-US" sz="1500"/>
              <a:t> </a:t>
            </a:r>
          </a:p>
          <a:p>
            <a:pPr marL="0" lvl="0" indent="0">
              <a:buNone/>
            </a:pPr>
            <a:r>
              <a:rPr lang="en-US" sz="1500"/>
              <a:t>          First, it accurately identifies the   presence and</a:t>
            </a:r>
            <a:endParaRPr lang="en-US"/>
          </a:p>
          <a:p>
            <a:pPr marL="0" lvl="0" indent="0">
              <a:buNone/>
            </a:pPr>
            <a:r>
              <a:rPr lang="en-US" sz="1500"/>
              <a:t>          type of a brain tumor from an MRI scan.</a:t>
            </a:r>
            <a:endParaRPr lang="en-US"/>
          </a:p>
          <a:p>
            <a:pPr marL="0" lvl="0" indent="0">
              <a:buNone/>
            </a:pPr>
            <a:r>
              <a:rPr lang="en-US" sz="1500" b="1"/>
              <a:t>       - Segmentation:</a:t>
            </a:r>
            <a:r>
              <a:rPr lang="en-US" sz="1500"/>
              <a:t> Second, it precisely outlines the</a:t>
            </a:r>
          </a:p>
          <a:p>
            <a:pPr marL="0" lvl="0" indent="0">
              <a:buNone/>
            </a:pPr>
            <a:r>
              <a:rPr lang="en-US" sz="1500"/>
              <a:t>          tumor's boundaries.</a:t>
            </a:r>
            <a:endParaRPr lang="en-US"/>
          </a:p>
          <a:p>
            <a:pPr marL="0" lvl="0" indent="0">
              <a:buNone/>
            </a:pPr>
            <a:endParaRPr lang="en-US" sz="1500"/>
          </a:p>
          <a:p>
            <a:pPr marL="285750" lvl="0" indent="-285750">
              <a:buFont typeface="Nunito Light"/>
            </a:pPr>
            <a:r>
              <a:rPr lang="en-US" sz="1500"/>
              <a:t>The primary goal is to provide </a:t>
            </a:r>
            <a:r>
              <a:rPr lang="en-US" sz="1500" b="1"/>
              <a:t>fast, accurate, and reliable results</a:t>
            </a:r>
            <a:r>
              <a:rPr lang="en-US" sz="1500"/>
              <a:t> to assist doctors with diagnosis, surgical planning, and treatment monitoring.</a:t>
            </a:r>
          </a:p>
          <a:p>
            <a:pPr marL="0" lvl="0" indent="0">
              <a:buNone/>
            </a:pPr>
            <a:endParaRPr lang="en-US" sz="1600"/>
          </a:p>
        </p:txBody>
      </p:sp>
      <p:pic>
        <p:nvPicPr>
          <p:cNvPr id="5" name="Google Shape;969;p31">
            <a:extLst>
              <a:ext uri="{FF2B5EF4-FFF2-40B4-BE49-F238E27FC236}">
                <a16:creationId xmlns:a16="http://schemas.microsoft.com/office/drawing/2014/main" id="{6CD077AB-2115-09F2-F332-24AE8E8E735F}"/>
              </a:ext>
            </a:extLst>
          </p:cNvPr>
          <p:cNvPicPr>
            <a:picLocks noGrp="1" noChangeAspect="1"/>
          </p:cNvPicPr>
          <p:nvPr>
            <p:ph type="pic" idx="4294967295"/>
          </p:nvPr>
        </p:nvPicPr>
        <p:blipFill>
          <a:blip r:embed="rId3">
            <a:extLst>
              <a:ext uri="{96DAC541-7B7A-43D3-8B79-37D633B846F1}">
                <asvg:svgBlip xmlns:asvg="http://schemas.microsoft.com/office/drawing/2016/SVG/main" r:embed="rId4"/>
              </a:ext>
            </a:extLst>
          </a:blip>
          <a:srcRect t="7.48%" b="7.48%"/>
          <a:stretch>
            <a:fillRect/>
          </a:stretch>
        </p:blipFill>
        <p:spPr>
          <a:xfrm>
            <a:off x="5040867" y="1182282"/>
            <a:ext cx="4103443" cy="3855393"/>
          </a:xfrm>
        </p:spPr>
      </p:pic>
    </p:spTree>
  </p:cSld>
  <p:clrMapOvr>
    <a:masterClrMapping/>
  </p:clrMapOvr>
</p:sld>
</file>

<file path=ppt/slides/slide7.xml><?xml version="1.0" encoding="utf-8"?>
<p:sld xmlns:a="http://purl.oclc.org/ooxml/drawingml/main" xmlns:r="http://purl.oclc.org/ooxml/officeDocument/relationships" xmlns:p="http://purl.oclc.org/ooxml/presentationml/main">
  <p:cSld name="Slide47">
    <p:spTree>
      <p:nvGrpSpPr>
        <p:cNvPr id="1" name=""/>
        <p:cNvGrpSpPr/>
        <p:nvPr/>
      </p:nvGrpSpPr>
      <p:grpSpPr>
        <a:xfrm>
          <a:off x="0" y="0"/>
          <a:ext cx="0" cy="0"/>
          <a:chOff x="0" y="0"/>
          <a:chExt cx="0" cy="0"/>
        </a:xfrm>
      </p:grpSpPr>
      <p:sp>
        <p:nvSpPr>
          <p:cNvPr id="2" name="Google Shape;1158;p37">
            <a:extLst>
              <a:ext uri="{FF2B5EF4-FFF2-40B4-BE49-F238E27FC236}">
                <a16:creationId xmlns:a16="http://schemas.microsoft.com/office/drawing/2014/main" id="{153B91EE-4C51-3AAA-54B5-9DBFA477E093}"/>
              </a:ext>
            </a:extLst>
          </p:cNvPr>
          <p:cNvSpPr txBox="1">
            <a:spLocks noGrp="1"/>
          </p:cNvSpPr>
          <p:nvPr>
            <p:ph type="title"/>
          </p:nvPr>
        </p:nvSpPr>
        <p:spPr>
          <a:xfrm>
            <a:off x="421382" y="158191"/>
            <a:ext cx="7704002" cy="572697"/>
          </a:xfrm>
        </p:spPr>
        <p:txBody>
          <a:bodyPr/>
          <a:lstStyle/>
          <a:p>
            <a:pPr lvl="0"/>
            <a:r>
              <a:rPr lang="en-US"/>
              <a:t>Accomplished Objectives</a:t>
            </a:r>
          </a:p>
        </p:txBody>
      </p:sp>
      <p:sp>
        <p:nvSpPr>
          <p:cNvPr id="3" name="Google Shape;1159;p37">
            <a:extLst>
              <a:ext uri="{FF2B5EF4-FFF2-40B4-BE49-F238E27FC236}">
                <a16:creationId xmlns:a16="http://schemas.microsoft.com/office/drawing/2014/main" id="{3EF23E6C-307F-15FC-50A8-414375D45355}"/>
              </a:ext>
            </a:extLst>
          </p:cNvPr>
          <p:cNvSpPr txBox="1">
            <a:spLocks noGrp="1"/>
          </p:cNvSpPr>
          <p:nvPr>
            <p:ph type="subTitle" idx="4294967295"/>
          </p:nvPr>
        </p:nvSpPr>
        <p:spPr>
          <a:xfrm>
            <a:off x="1286953" y="1704277"/>
            <a:ext cx="3046652" cy="1125022"/>
          </a:xfrm>
        </p:spPr>
        <p:txBody>
          <a:bodyPr/>
          <a:lstStyle/>
          <a:p>
            <a:pPr marL="0" lvl="0" indent="0">
              <a:buNone/>
            </a:pPr>
            <a:r>
              <a:rPr lang="en-US" sz="1500"/>
              <a:t>We successfully developed and validated  a classification model that achieved </a:t>
            </a:r>
            <a:r>
              <a:rPr lang="en-US" sz="1500" b="1"/>
              <a:t>98.78% accuracy</a:t>
            </a:r>
            <a:r>
              <a:rPr lang="en-US" sz="1500"/>
              <a:t> on our test dataset.</a:t>
            </a:r>
          </a:p>
        </p:txBody>
      </p:sp>
      <p:sp>
        <p:nvSpPr>
          <p:cNvPr id="4" name="Google Shape;1160;p37">
            <a:extLst>
              <a:ext uri="{FF2B5EF4-FFF2-40B4-BE49-F238E27FC236}">
                <a16:creationId xmlns:a16="http://schemas.microsoft.com/office/drawing/2014/main" id="{B35F1A6D-2822-44AC-D668-18DDE03162FE}"/>
              </a:ext>
            </a:extLst>
          </p:cNvPr>
          <p:cNvSpPr txBox="1">
            <a:spLocks noGrp="1"/>
          </p:cNvSpPr>
          <p:nvPr>
            <p:ph type="subTitle" idx="4294967295"/>
          </p:nvPr>
        </p:nvSpPr>
        <p:spPr>
          <a:xfrm>
            <a:off x="4999838" y="1688284"/>
            <a:ext cx="3974339" cy="1132740"/>
          </a:xfrm>
        </p:spPr>
        <p:txBody>
          <a:bodyPr/>
          <a:lstStyle/>
          <a:p>
            <a:pPr marL="0" lvl="0" indent="0">
              <a:buNone/>
            </a:pPr>
            <a:r>
              <a:rPr lang="en-US" sz="1500"/>
              <a:t>This advanced model provides precise, pixel-level   segmentation   of   tumor    regions, a critical component for treatment planning.</a:t>
            </a:r>
          </a:p>
        </p:txBody>
      </p:sp>
      <p:sp>
        <p:nvSpPr>
          <p:cNvPr id="5" name="Google Shape;1161;p37">
            <a:extLst>
              <a:ext uri="{FF2B5EF4-FFF2-40B4-BE49-F238E27FC236}">
                <a16:creationId xmlns:a16="http://schemas.microsoft.com/office/drawing/2014/main" id="{BB3B2667-84B2-5F93-A75F-13FAA9B7E0D4}"/>
              </a:ext>
            </a:extLst>
          </p:cNvPr>
          <p:cNvSpPr txBox="1">
            <a:spLocks noGrp="1"/>
          </p:cNvSpPr>
          <p:nvPr>
            <p:ph type="subTitle" idx="4294967295"/>
          </p:nvPr>
        </p:nvSpPr>
        <p:spPr>
          <a:xfrm>
            <a:off x="1286953" y="3487329"/>
            <a:ext cx="3049624" cy="1097481"/>
          </a:xfrm>
        </p:spPr>
        <p:txBody>
          <a:bodyPr/>
          <a:lstStyle/>
          <a:p>
            <a:pPr marL="0" lvl="0" indent="0">
              <a:buNone/>
            </a:pPr>
            <a:r>
              <a:rPr lang="en-US" sz="1500"/>
              <a:t>The  AI  models  were   integrated into     a    secure,    robust      web application  built with an ASP.NET Core      backend   and a Vanilla JS frontend.</a:t>
            </a:r>
          </a:p>
        </p:txBody>
      </p:sp>
      <p:sp>
        <p:nvSpPr>
          <p:cNvPr id="6" name="Google Shape;1162;p37">
            <a:extLst>
              <a:ext uri="{FF2B5EF4-FFF2-40B4-BE49-F238E27FC236}">
                <a16:creationId xmlns:a16="http://schemas.microsoft.com/office/drawing/2014/main" id="{7AEB6AEF-6CFE-B1EB-23D9-CFF73DEEE4A7}"/>
              </a:ext>
            </a:extLst>
          </p:cNvPr>
          <p:cNvSpPr txBox="1">
            <a:spLocks noGrp="1"/>
          </p:cNvSpPr>
          <p:nvPr>
            <p:ph type="subTitle" idx="4294967295"/>
          </p:nvPr>
        </p:nvSpPr>
        <p:spPr>
          <a:xfrm>
            <a:off x="5070658" y="3484705"/>
            <a:ext cx="4073341" cy="1532104"/>
          </a:xfrm>
        </p:spPr>
        <p:txBody>
          <a:bodyPr/>
          <a:lstStyle/>
          <a:p>
            <a:pPr marL="0" lvl="0" indent="0">
              <a:buNone/>
            </a:pPr>
            <a:r>
              <a:rPr lang="en-US" sz="1500"/>
              <a:t>The platform includes comprehensive features essential  for  a  clinical  workflow,     including secure   role-based   access   for   doctors   and assistants,   full   patient   record management, and automated PDF report generation.</a:t>
            </a:r>
          </a:p>
        </p:txBody>
      </p:sp>
      <p:sp>
        <p:nvSpPr>
          <p:cNvPr id="7" name="Google Shape;1163;p37">
            <a:extLst>
              <a:ext uri="{FF2B5EF4-FFF2-40B4-BE49-F238E27FC236}">
                <a16:creationId xmlns:a16="http://schemas.microsoft.com/office/drawing/2014/main" id="{15332893-FAE5-F601-A64C-D03E817AC88B}"/>
              </a:ext>
            </a:extLst>
          </p:cNvPr>
          <p:cNvSpPr txBox="1">
            <a:spLocks noGrp="1"/>
          </p:cNvSpPr>
          <p:nvPr>
            <p:ph type="subTitle" idx="4294967295"/>
          </p:nvPr>
        </p:nvSpPr>
        <p:spPr>
          <a:xfrm>
            <a:off x="1223759" y="1107429"/>
            <a:ext cx="2405100" cy="687528"/>
          </a:xfrm>
        </p:spPr>
        <p:txBody>
          <a:bodyPr anchor="b"/>
          <a:lstStyle/>
          <a:p>
            <a:pPr marL="0" lvl="0" indent="0">
              <a:buNone/>
            </a:pPr>
            <a:r>
              <a:rPr lang="en-US" sz="1800" b="1">
                <a:latin typeface="Epilogue"/>
              </a:rPr>
              <a:t>Developed a Highly Accurate AI Model</a:t>
            </a:r>
          </a:p>
        </p:txBody>
      </p:sp>
      <p:sp>
        <p:nvSpPr>
          <p:cNvPr id="8" name="Google Shape;1164;p37">
            <a:extLst>
              <a:ext uri="{FF2B5EF4-FFF2-40B4-BE49-F238E27FC236}">
                <a16:creationId xmlns:a16="http://schemas.microsoft.com/office/drawing/2014/main" id="{51F91346-583F-4CE5-1B28-85836A9DFDE9}"/>
              </a:ext>
            </a:extLst>
          </p:cNvPr>
          <p:cNvSpPr txBox="1">
            <a:spLocks noGrp="1"/>
          </p:cNvSpPr>
          <p:nvPr>
            <p:ph type="subTitle" idx="4294967295"/>
          </p:nvPr>
        </p:nvSpPr>
        <p:spPr>
          <a:xfrm>
            <a:off x="4917204" y="1018129"/>
            <a:ext cx="3155630" cy="680642"/>
          </a:xfrm>
        </p:spPr>
        <p:txBody>
          <a:bodyPr anchor="b"/>
          <a:lstStyle/>
          <a:p>
            <a:pPr marL="0" lvl="0" indent="0">
              <a:buNone/>
            </a:pPr>
            <a:r>
              <a:rPr lang="en-US" sz="1800" b="1">
                <a:latin typeface="Epilogue"/>
              </a:rPr>
              <a:t>Implemented an Attention U-Net for Segmentation</a:t>
            </a:r>
          </a:p>
        </p:txBody>
      </p:sp>
      <p:sp>
        <p:nvSpPr>
          <p:cNvPr id="9" name="Google Shape;1168;p37">
            <a:extLst>
              <a:ext uri="{FF2B5EF4-FFF2-40B4-BE49-F238E27FC236}">
                <a16:creationId xmlns:a16="http://schemas.microsoft.com/office/drawing/2014/main" id="{8CE852BD-9FB2-3C51-7F45-E39CF6C6DBB8}"/>
              </a:ext>
            </a:extLst>
          </p:cNvPr>
          <p:cNvSpPr txBox="1">
            <a:spLocks noGrp="1"/>
          </p:cNvSpPr>
          <p:nvPr>
            <p:ph type="subTitle" idx="4294967295"/>
          </p:nvPr>
        </p:nvSpPr>
        <p:spPr>
          <a:xfrm>
            <a:off x="1286953" y="2845941"/>
            <a:ext cx="2853577" cy="680642"/>
          </a:xfrm>
        </p:spPr>
        <p:txBody>
          <a:bodyPr anchor="b"/>
          <a:lstStyle/>
          <a:p>
            <a:pPr marL="0" lvl="0" indent="0">
              <a:buNone/>
            </a:pPr>
            <a:r>
              <a:rPr lang="en-US" sz="1800" b="1">
                <a:latin typeface="Epilogue"/>
              </a:rPr>
              <a:t>Delivered a Full-Featured Web Platform </a:t>
            </a:r>
          </a:p>
        </p:txBody>
      </p:sp>
      <p:sp>
        <p:nvSpPr>
          <p:cNvPr id="10" name="Google Shape;1169;p37">
            <a:extLst>
              <a:ext uri="{FF2B5EF4-FFF2-40B4-BE49-F238E27FC236}">
                <a16:creationId xmlns:a16="http://schemas.microsoft.com/office/drawing/2014/main" id="{91214E68-8E9D-4B92-7AF7-A3AC40A16745}"/>
              </a:ext>
            </a:extLst>
          </p:cNvPr>
          <p:cNvSpPr txBox="1">
            <a:spLocks noGrp="1"/>
          </p:cNvSpPr>
          <p:nvPr>
            <p:ph type="subTitle" idx="4294967295"/>
          </p:nvPr>
        </p:nvSpPr>
        <p:spPr>
          <a:xfrm>
            <a:off x="5031284" y="2810536"/>
            <a:ext cx="2405100" cy="680642"/>
          </a:xfrm>
        </p:spPr>
        <p:txBody>
          <a:bodyPr anchor="b"/>
          <a:lstStyle/>
          <a:p>
            <a:pPr marL="0" lvl="0" indent="0">
              <a:buNone/>
            </a:pPr>
            <a:r>
              <a:rPr lang="en-US" sz="1800" b="1">
                <a:latin typeface="Epilogue"/>
              </a:rPr>
              <a:t>Integrated Key Clinical Features </a:t>
            </a:r>
          </a:p>
        </p:txBody>
      </p:sp>
      <p:pic>
        <p:nvPicPr>
          <p:cNvPr id="11" name="Picture 9" descr="A black and white logo&#10;&#10;AI-generated content may be incorrect.">
            <a:extLst>
              <a:ext uri="{FF2B5EF4-FFF2-40B4-BE49-F238E27FC236}">
                <a16:creationId xmlns:a16="http://schemas.microsoft.com/office/drawing/2014/main" id="{E436F787-E68D-C2F6-C49A-456203D8EB2C}"/>
              </a:ext>
            </a:extLst>
          </p:cNvPr>
          <p:cNvPicPr>
            <a:picLocks noChangeAspect="1"/>
          </p:cNvPicPr>
          <p:nvPr/>
        </p:nvPicPr>
        <p:blipFill>
          <a:blip r:embed="rId3"/>
          <a:stretch>
            <a:fillRect/>
          </a:stretch>
        </p:blipFill>
        <p:spPr>
          <a:xfrm>
            <a:off x="519013" y="974064"/>
            <a:ext cx="704846" cy="704846"/>
          </a:xfrm>
          <a:prstGeom prst="rect">
            <a:avLst/>
          </a:prstGeom>
          <a:noFill/>
          <a:ln cap="flat">
            <a:noFill/>
          </a:ln>
        </p:spPr>
      </p:pic>
      <p:pic>
        <p:nvPicPr>
          <p:cNvPr id="12" name="Picture 10" descr="A black and white logo&#10;&#10;AI-generated content may be incorrect.">
            <a:extLst>
              <a:ext uri="{FF2B5EF4-FFF2-40B4-BE49-F238E27FC236}">
                <a16:creationId xmlns:a16="http://schemas.microsoft.com/office/drawing/2014/main" id="{F8559F6B-38AE-CD77-015B-47B075BD48F0}"/>
              </a:ext>
            </a:extLst>
          </p:cNvPr>
          <p:cNvPicPr>
            <a:picLocks noChangeAspect="1"/>
          </p:cNvPicPr>
          <p:nvPr/>
        </p:nvPicPr>
        <p:blipFill>
          <a:blip r:embed="rId4"/>
          <a:stretch>
            <a:fillRect/>
          </a:stretch>
        </p:blipFill>
        <p:spPr>
          <a:xfrm>
            <a:off x="4333606" y="981782"/>
            <a:ext cx="666231" cy="689402"/>
          </a:xfrm>
          <a:prstGeom prst="rect">
            <a:avLst/>
          </a:prstGeom>
          <a:noFill/>
          <a:ln cap="flat">
            <a:noFill/>
          </a:ln>
        </p:spPr>
      </p:pic>
      <p:pic>
        <p:nvPicPr>
          <p:cNvPr id="13" name="Picture 11" descr="A logo of a globe and w&#10;&#10;AI-generated content may be incorrect.">
            <a:extLst>
              <a:ext uri="{FF2B5EF4-FFF2-40B4-BE49-F238E27FC236}">
                <a16:creationId xmlns:a16="http://schemas.microsoft.com/office/drawing/2014/main" id="{3AA301E3-9C47-0CE3-3105-126C408F8A51}"/>
              </a:ext>
            </a:extLst>
          </p:cNvPr>
          <p:cNvPicPr>
            <a:picLocks noChangeAspect="1"/>
          </p:cNvPicPr>
          <p:nvPr/>
        </p:nvPicPr>
        <p:blipFill>
          <a:blip r:embed="rId5"/>
          <a:stretch>
            <a:fillRect/>
          </a:stretch>
        </p:blipFill>
        <p:spPr>
          <a:xfrm>
            <a:off x="518912" y="2793949"/>
            <a:ext cx="704846" cy="704846"/>
          </a:xfrm>
          <a:prstGeom prst="rect">
            <a:avLst/>
          </a:prstGeom>
          <a:noFill/>
          <a:ln cap="flat">
            <a:noFill/>
          </a:ln>
        </p:spPr>
      </p:pic>
      <p:pic>
        <p:nvPicPr>
          <p:cNvPr id="14" name="Picture 12" descr="A black and white logo&#10;&#10;AI-generated content may be incorrect.">
            <a:extLst>
              <a:ext uri="{FF2B5EF4-FFF2-40B4-BE49-F238E27FC236}">
                <a16:creationId xmlns:a16="http://schemas.microsoft.com/office/drawing/2014/main" id="{AAD6403D-AA59-4215-5537-94EC8720EEF8}"/>
              </a:ext>
            </a:extLst>
          </p:cNvPr>
          <p:cNvPicPr>
            <a:picLocks noChangeAspect="1"/>
          </p:cNvPicPr>
          <p:nvPr/>
        </p:nvPicPr>
        <p:blipFill>
          <a:blip r:embed="rId6"/>
          <a:srcRect b="-1.099%"/>
          <a:stretch>
            <a:fillRect/>
          </a:stretch>
        </p:blipFill>
        <p:spPr>
          <a:xfrm>
            <a:off x="4424095" y="2798859"/>
            <a:ext cx="704846" cy="712591"/>
          </a:xfrm>
          <a:prstGeom prst="rect">
            <a:avLst/>
          </a:prstGeom>
          <a:noFill/>
          <a:ln cap="flat">
            <a:noFill/>
          </a:ln>
        </p:spPr>
      </p:pic>
    </p:spTree>
  </p:cSld>
  <p:clrMapOvr>
    <a:masterClrMapping/>
  </p:clrMapOvr>
</p:sld>
</file>

<file path=ppt/slides/slide8.xml><?xml version="1.0" encoding="utf-8"?>
<p:sld xmlns:a="http://purl.oclc.org/ooxml/drawingml/main" xmlns:r="http://purl.oclc.org/ooxml/officeDocument/relationships" xmlns:p="http://purl.oclc.org/ooxml/presentationml/main">
  <p:cSld name="Slide5">
    <p:spTree>
      <p:nvGrpSpPr>
        <p:cNvPr id="1" name=""/>
        <p:cNvGrpSpPr/>
        <p:nvPr/>
      </p:nvGrpSpPr>
      <p:grpSpPr>
        <a:xfrm>
          <a:off x="0" y="0"/>
          <a:ext cx="0" cy="0"/>
          <a:chOff x="0" y="0"/>
          <a:chExt cx="0" cy="0"/>
        </a:xfrm>
      </p:grpSpPr>
      <p:sp>
        <p:nvSpPr>
          <p:cNvPr id="2" name="Google Shape;1018;p32">
            <a:extLst>
              <a:ext uri="{FF2B5EF4-FFF2-40B4-BE49-F238E27FC236}">
                <a16:creationId xmlns:a16="http://schemas.microsoft.com/office/drawing/2014/main" id="{2671CDF0-DF3B-F6E2-A128-C4193B532649}"/>
              </a:ext>
            </a:extLst>
          </p:cNvPr>
          <p:cNvSpPr/>
          <p:nvPr/>
        </p:nvSpPr>
        <p:spPr>
          <a:xfrm rot="14380319" flipH="1">
            <a:off x="-1095656" y="408442"/>
            <a:ext cx="5219276" cy="4707907"/>
          </a:xfrm>
          <a:custGeom>
            <a:avLst/>
            <a:gdLst>
              <a:gd name="f0" fmla="val w"/>
              <a:gd name="f1" fmla="val h"/>
              <a:gd name="f2" fmla="val 0"/>
              <a:gd name="f3" fmla="val 39315"/>
              <a:gd name="f4" fmla="val 31790"/>
              <a:gd name="f5" fmla="val 21370"/>
              <a:gd name="f6" fmla="val 19245"/>
              <a:gd name="f7" fmla="val 16609"/>
              <a:gd name="f8" fmla="val 420"/>
              <a:gd name="f9" fmla="val 13994"/>
              <a:gd name="f10" fmla="val 1929"/>
              <a:gd name="f11" fmla="val 8094"/>
              <a:gd name="f12" fmla="val 5332"/>
              <a:gd name="f13" fmla="val 5120"/>
              <a:gd name="f14" fmla="val 12086"/>
              <a:gd name="f15" fmla="val 2561"/>
              <a:gd name="f16" fmla="val 17498"/>
              <a:gd name="f17" fmla="val 22912"/>
              <a:gd name="f18" fmla="val 1474"/>
              <a:gd name="f19" fmla="val 28410"/>
              <a:gd name="f20" fmla="val 5979"/>
              <a:gd name="f21" fmla="val 30920"/>
              <a:gd name="f22" fmla="val 7113"/>
              <a:gd name="f23" fmla="val 31551"/>
              <a:gd name="f24" fmla="val 8155"/>
              <a:gd name="f25" fmla="val 31789"/>
              <a:gd name="f26" fmla="val 9181"/>
              <a:gd name="f27" fmla="val 12232"/>
              <a:gd name="f28" fmla="val 15135"/>
              <a:gd name="f29" fmla="val 29683"/>
              <a:gd name="f30" fmla="val 19863"/>
              <a:gd name="f31" fmla="val 29548"/>
              <a:gd name="f32" fmla="val 20630"/>
              <a:gd name="f33" fmla="val 29526"/>
              <a:gd name="f34" fmla="val 21329"/>
              <a:gd name="f35" fmla="val 29520"/>
              <a:gd name="f36" fmla="val 21975"/>
              <a:gd name="f37" fmla="val 22766"/>
              <a:gd name="f38" fmla="val 23477"/>
              <a:gd name="f39" fmla="val 29529"/>
              <a:gd name="f40" fmla="val 24134"/>
              <a:gd name="f41" fmla="val 27359"/>
              <a:gd name="f42" fmla="val 29297"/>
              <a:gd name="f43" fmla="val 29308"/>
              <a:gd name="f44" fmla="val 33123"/>
              <a:gd name="f45" fmla="val 26702"/>
              <a:gd name="f46" fmla="val 38366"/>
              <a:gd name="f47" fmla="val 23130"/>
              <a:gd name="f48" fmla="val 39314"/>
              <a:gd name="f49" fmla="val 14704"/>
              <a:gd name="f50" fmla="val 35179"/>
              <a:gd name="f51" fmla="val 8470"/>
              <a:gd name="f52" fmla="val 31041"/>
              <a:gd name="f53" fmla="val 2236"/>
              <a:gd name="f54" fmla="val 25903"/>
              <a:gd name="f55" fmla="val 663"/>
              <a:gd name="f56" fmla="val 24040"/>
              <a:gd name="f57" fmla="*/ f0 1 39315"/>
              <a:gd name="f58" fmla="*/ f1 1 31790"/>
              <a:gd name="f59" fmla="+- f4 0 f2"/>
              <a:gd name="f60" fmla="+- f3 0 f2"/>
              <a:gd name="f61" fmla="*/ f60 1 39315"/>
              <a:gd name="f62" fmla="*/ f59 1 31790"/>
              <a:gd name="f63" fmla="*/ f2 1 f61"/>
              <a:gd name="f64" fmla="*/ f3 1 f61"/>
              <a:gd name="f65" fmla="*/ f2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39315" h="31790">
                <a:moveTo>
                  <a:pt x="f5" y="f2"/>
                </a:moveTo>
                <a:cubicBezTo>
                  <a:pt x="f6" y="f2"/>
                  <a:pt x="f7" y="f8"/>
                  <a:pt x="f9" y="f10"/>
                </a:cubicBezTo>
                <a:cubicBezTo>
                  <a:pt x="f11" y="f12"/>
                  <a:pt x="f13" y="f14"/>
                  <a:pt x="f15" y="f16"/>
                </a:cubicBezTo>
                <a:cubicBezTo>
                  <a:pt x="f2" y="f17"/>
                  <a:pt x="f18" y="f19"/>
                  <a:pt x="f20" y="f21"/>
                </a:cubicBezTo>
                <a:cubicBezTo>
                  <a:pt x="f22" y="f23"/>
                  <a:pt x="f24" y="f25"/>
                  <a:pt x="f26" y="f25"/>
                </a:cubicBezTo>
                <a:cubicBezTo>
                  <a:pt x="f27" y="f25"/>
                  <a:pt x="f28" y="f29"/>
                  <a:pt x="f30" y="f31"/>
                </a:cubicBezTo>
                <a:cubicBezTo>
                  <a:pt x="f32" y="f33"/>
                  <a:pt x="f34" y="f35"/>
                  <a:pt x="f36" y="f35"/>
                </a:cubicBezTo>
                <a:cubicBezTo>
                  <a:pt x="f37" y="f35"/>
                  <a:pt x="f38" y="f39"/>
                  <a:pt x="f40" y="f39"/>
                </a:cubicBezTo>
                <a:cubicBezTo>
                  <a:pt x="f41" y="f39"/>
                  <a:pt x="f42" y="f43"/>
                  <a:pt x="f44" y="f45"/>
                </a:cubicBezTo>
                <a:cubicBezTo>
                  <a:pt x="f46" y="f47"/>
                  <a:pt x="f48" y="f49"/>
                  <a:pt x="f50" y="f51"/>
                </a:cubicBezTo>
                <a:cubicBezTo>
                  <a:pt x="f52" y="f53"/>
                  <a:pt x="f54" y="f55"/>
                  <a:pt x="f54" y="f55"/>
                </a:cubicBezTo>
                <a:cubicBezTo>
                  <a:pt x="f54" y="f55"/>
                  <a:pt x="f56" y="f2"/>
                  <a:pt x="f5" y="f2"/>
                </a:cubicBezTo>
                <a:close/>
              </a:path>
            </a:pathLst>
          </a:custGeom>
          <a:solidFill>
            <a:srgbClr val="000000">
              <a:alpha val="10.06%"/>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019;p32">
            <a:extLst>
              <a:ext uri="{FF2B5EF4-FFF2-40B4-BE49-F238E27FC236}">
                <a16:creationId xmlns:a16="http://schemas.microsoft.com/office/drawing/2014/main" id="{F2F04508-0859-55B0-51B5-E89B235B9EDA}"/>
              </a:ext>
            </a:extLst>
          </p:cNvPr>
          <p:cNvSpPr txBox="1">
            <a:spLocks noGrp="1"/>
          </p:cNvSpPr>
          <p:nvPr>
            <p:ph type="title"/>
          </p:nvPr>
        </p:nvSpPr>
        <p:spPr>
          <a:xfrm>
            <a:off x="4033171" y="2350163"/>
            <a:ext cx="4383597" cy="1465252"/>
          </a:xfrm>
        </p:spPr>
        <p:txBody>
          <a:bodyPr anchorCtr="1"/>
          <a:lstStyle/>
          <a:p>
            <a:pPr lvl="0" algn="ctr"/>
            <a:r>
              <a:rPr lang="en-US" b="0"/>
              <a:t>Related Work &amp; Background</a:t>
            </a:r>
            <a:endParaRPr lang="en-US"/>
          </a:p>
        </p:txBody>
      </p:sp>
      <p:sp>
        <p:nvSpPr>
          <p:cNvPr id="4" name="Google Shape;1020;p32">
            <a:extLst>
              <a:ext uri="{FF2B5EF4-FFF2-40B4-BE49-F238E27FC236}">
                <a16:creationId xmlns:a16="http://schemas.microsoft.com/office/drawing/2014/main" id="{D9755CF4-02B5-0E42-776D-DEB79C630D89}"/>
              </a:ext>
            </a:extLst>
          </p:cNvPr>
          <p:cNvSpPr txBox="1">
            <a:spLocks noGrp="1"/>
          </p:cNvSpPr>
          <p:nvPr>
            <p:ph type="title" idx="4294967295"/>
          </p:nvPr>
        </p:nvSpPr>
        <p:spPr>
          <a:xfrm>
            <a:off x="5140619" y="1469495"/>
            <a:ext cx="1235701" cy="841796"/>
          </a:xfrm>
        </p:spPr>
        <p:txBody>
          <a:bodyPr anchor="b" anchorCtr="1"/>
          <a:lstStyle/>
          <a:p>
            <a:pPr lvl="0" algn="ctr"/>
            <a:r>
              <a:rPr lang="en-US" sz="6000" b="0"/>
              <a:t>02</a:t>
            </a:r>
            <a:endParaRPr lang="en-US" sz="6000"/>
          </a:p>
        </p:txBody>
      </p:sp>
      <p:grpSp>
        <p:nvGrpSpPr>
          <p:cNvPr id="5" name="Google Shape;1022;p32">
            <a:extLst>
              <a:ext uri="{FF2B5EF4-FFF2-40B4-BE49-F238E27FC236}">
                <a16:creationId xmlns:a16="http://schemas.microsoft.com/office/drawing/2014/main" id="{EFF0EF2C-0BEA-2F78-08A7-147A3DCF379A}"/>
              </a:ext>
            </a:extLst>
          </p:cNvPr>
          <p:cNvGrpSpPr/>
          <p:nvPr/>
        </p:nvGrpSpPr>
        <p:grpSpPr>
          <a:xfrm>
            <a:off x="7441506" y="289855"/>
            <a:ext cx="1366908" cy="1382097"/>
            <a:chOff x="7441506" y="289855"/>
            <a:chExt cx="1366908" cy="1382097"/>
          </a:xfrm>
        </p:grpSpPr>
        <p:sp>
          <p:nvSpPr>
            <p:cNvPr id="6" name="Google Shape;1023;p32">
              <a:extLst>
                <a:ext uri="{FF2B5EF4-FFF2-40B4-BE49-F238E27FC236}">
                  <a16:creationId xmlns:a16="http://schemas.microsoft.com/office/drawing/2014/main" id="{10B8B1A0-FDBD-3490-14AB-33FE39A135D4}"/>
                </a:ext>
              </a:extLst>
            </p:cNvPr>
            <p:cNvSpPr/>
            <p:nvPr/>
          </p:nvSpPr>
          <p:spPr>
            <a:xfrm>
              <a:off x="7568708" y="417012"/>
              <a:ext cx="1239706" cy="1254940"/>
            </a:xfrm>
            <a:custGeom>
              <a:avLst/>
              <a:gdLst>
                <a:gd name="f0" fmla="val w"/>
                <a:gd name="f1" fmla="val h"/>
                <a:gd name="f2" fmla="val 0"/>
                <a:gd name="f3" fmla="val 1959864"/>
                <a:gd name="f4" fmla="val 1983676"/>
                <a:gd name="f5" fmla="val 1868520"/>
                <a:gd name="f6" fmla="val 91345"/>
                <a:gd name="f7" fmla="val 40958"/>
                <a:gd name="f8" fmla="val 1892427"/>
                <a:gd name="f9" fmla="val 1942814"/>
                <a:gd name="f10" fmla="val 1983677"/>
                <a:gd name="f11" fmla="val 1918906"/>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3" y="f9"/>
                    <a:pt x="f3" y="f8"/>
                  </a:cubicBezTo>
                  <a:lnTo>
                    <a:pt x="f3" y="f6"/>
                  </a:lnTo>
                  <a:cubicBezTo>
                    <a:pt x="f3" y="f7"/>
                    <a:pt x="f11" y="f2"/>
                    <a:pt x="f5"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 name="Google Shape;1024;p32">
              <a:extLst>
                <a:ext uri="{FF2B5EF4-FFF2-40B4-BE49-F238E27FC236}">
                  <a16:creationId xmlns:a16="http://schemas.microsoft.com/office/drawing/2014/main" id="{6D7CE8F4-F2A2-24C7-2D7E-3716CC76AA3C}"/>
                </a:ext>
              </a:extLst>
            </p:cNvPr>
            <p:cNvSpPr/>
            <p:nvPr/>
          </p:nvSpPr>
          <p:spPr>
            <a:xfrm>
              <a:off x="7505102" y="289855"/>
              <a:ext cx="1239706" cy="1254940"/>
            </a:xfrm>
            <a:custGeom>
              <a:avLst/>
              <a:gdLst>
                <a:gd name="f0" fmla="val w"/>
                <a:gd name="f1" fmla="val h"/>
                <a:gd name="f2" fmla="val 0"/>
                <a:gd name="f3" fmla="val 1959864"/>
                <a:gd name="f4" fmla="val 1983676"/>
                <a:gd name="f5" fmla="val 1868519"/>
                <a:gd name="f6" fmla="val 91345"/>
                <a:gd name="f7" fmla="val 40958"/>
                <a:gd name="f8" fmla="val 1892427"/>
                <a:gd name="f9" fmla="val 1942814"/>
                <a:gd name="f10" fmla="val 1983677"/>
                <a:gd name="f11" fmla="val 1918907"/>
                <a:gd name="f12" fmla="val 1959865"/>
                <a:gd name="f13" fmla="*/ f0 1 1959864"/>
                <a:gd name="f14" fmla="*/ f1 1 1983676"/>
                <a:gd name="f15" fmla="+- f4 0 f2"/>
                <a:gd name="f16" fmla="+- f3 0 f2"/>
                <a:gd name="f17" fmla="*/ f16 1 1959864"/>
                <a:gd name="f18" fmla="*/ f15 1 1983676"/>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864" h="1983676">
                  <a:moveTo>
                    <a:pt x="f5" y="f2"/>
                  </a:moveTo>
                  <a:lnTo>
                    <a:pt x="f6" y="f2"/>
                  </a:lnTo>
                  <a:cubicBezTo>
                    <a:pt x="f7" y="f2"/>
                    <a:pt x="f2" y="f7"/>
                    <a:pt x="f2" y="f6"/>
                  </a:cubicBezTo>
                  <a:lnTo>
                    <a:pt x="f2" y="f8"/>
                  </a:lnTo>
                  <a:cubicBezTo>
                    <a:pt x="f2" y="f9"/>
                    <a:pt x="f7" y="f10"/>
                    <a:pt x="f6" y="f10"/>
                  </a:cubicBezTo>
                  <a:lnTo>
                    <a:pt x="f5" y="f10"/>
                  </a:lnTo>
                  <a:cubicBezTo>
                    <a:pt x="f11" y="f10"/>
                    <a:pt x="f12" y="f9"/>
                    <a:pt x="f12" y="f8"/>
                  </a:cubicBezTo>
                  <a:lnTo>
                    <a:pt x="f12" y="f6"/>
                  </a:lnTo>
                  <a:cubicBezTo>
                    <a:pt x="f12" y="f7"/>
                    <a:pt x="f11" y="f2"/>
                    <a:pt x="f5" y="f2"/>
                  </a:cubicBezTo>
                  <a:close/>
                </a:path>
              </a:pathLst>
            </a:custGeom>
            <a:solidFill>
              <a:srgbClr val="CED0D6"/>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8" name="Google Shape;1025;p32">
              <a:extLst>
                <a:ext uri="{FF2B5EF4-FFF2-40B4-BE49-F238E27FC236}">
                  <a16:creationId xmlns:a16="http://schemas.microsoft.com/office/drawing/2014/main" id="{8B3387A4-48DE-1425-44BB-7723C652E346}"/>
                </a:ext>
              </a:extLst>
            </p:cNvPr>
            <p:cNvGrpSpPr/>
            <p:nvPr/>
          </p:nvGrpSpPr>
          <p:grpSpPr>
            <a:xfrm>
              <a:off x="7441506" y="353461"/>
              <a:ext cx="1238152" cy="1253304"/>
              <a:chOff x="7441506" y="353461"/>
              <a:chExt cx="1238152" cy="1253304"/>
            </a:xfrm>
          </p:grpSpPr>
          <p:sp>
            <p:nvSpPr>
              <p:cNvPr id="9" name="Google Shape;1026;p32">
                <a:extLst>
                  <a:ext uri="{FF2B5EF4-FFF2-40B4-BE49-F238E27FC236}">
                    <a16:creationId xmlns:a16="http://schemas.microsoft.com/office/drawing/2014/main" id="{B050C131-33D0-82A4-2EBF-8C8C1963D573}"/>
                  </a:ext>
                </a:extLst>
              </p:cNvPr>
              <p:cNvSpPr/>
              <p:nvPr/>
            </p:nvSpPr>
            <p:spPr>
              <a:xfrm>
                <a:off x="7441560" y="353461"/>
                <a:ext cx="1238088" cy="1253304"/>
              </a:xfrm>
              <a:custGeom>
                <a:avLst/>
                <a:gdLst>
                  <a:gd name="f0" fmla="val w"/>
                  <a:gd name="f1" fmla="val h"/>
                  <a:gd name="f2" fmla="val 0"/>
                  <a:gd name="f3" fmla="val 1959864"/>
                  <a:gd name="f4" fmla="val 1983676"/>
                  <a:gd name="f5" fmla="val 91345"/>
                  <a:gd name="f6" fmla="val 1892427"/>
                  <a:gd name="f7" fmla="val 1942814"/>
                  <a:gd name="f8" fmla="val 1918907"/>
                  <a:gd name="f9" fmla="val 1983677"/>
                  <a:gd name="f10" fmla="val 1868520"/>
                  <a:gd name="f11" fmla="val 40958"/>
                  <a:gd name="f12" fmla="*/ f0 1 1959864"/>
                  <a:gd name="f13" fmla="*/ f1 1 1983676"/>
                  <a:gd name="f14" fmla="+- f4 0 f2"/>
                  <a:gd name="f15" fmla="+- f3 0 f2"/>
                  <a:gd name="f16" fmla="*/ f15 1 1959864"/>
                  <a:gd name="f17" fmla="*/ f14 1 198367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1959864" h="1983676">
                    <a:moveTo>
                      <a:pt x="f3" y="f5"/>
                    </a:moveTo>
                    <a:lnTo>
                      <a:pt x="f3" y="f6"/>
                    </a:lnTo>
                    <a:cubicBezTo>
                      <a:pt x="f3" y="f7"/>
                      <a:pt x="f8" y="f9"/>
                      <a:pt x="f10" y="f9"/>
                    </a:cubicBezTo>
                    <a:lnTo>
                      <a:pt x="f5" y="f9"/>
                    </a:lnTo>
                    <a:cubicBezTo>
                      <a:pt x="f11" y="f9"/>
                      <a:pt x="f2" y="f7"/>
                      <a:pt x="f2" y="f6"/>
                    </a:cubicBezTo>
                    <a:lnTo>
                      <a:pt x="f2" y="f5"/>
                    </a:lnTo>
                    <a:cubicBezTo>
                      <a:pt x="f2" y="f11"/>
                      <a:pt x="f11" y="f2"/>
                      <a:pt x="f5" y="f2"/>
                    </a:cubicBezTo>
                    <a:lnTo>
                      <a:pt x="f10" y="f2"/>
                    </a:lnTo>
                    <a:cubicBezTo>
                      <a:pt x="f8" y="f2"/>
                      <a:pt x="f3" y="f11"/>
                      <a:pt x="f3" y="f5"/>
                    </a:cubicBezTo>
                    <a:close/>
                  </a:path>
                </a:pathLst>
              </a:custGeom>
              <a:solidFill>
                <a:srgbClr val="D9DDE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0" name="Google Shape;1027;p32">
                <a:extLst>
                  <a:ext uri="{FF2B5EF4-FFF2-40B4-BE49-F238E27FC236}">
                    <a16:creationId xmlns:a16="http://schemas.microsoft.com/office/drawing/2014/main" id="{4F0D9C71-D545-E801-D382-AC44459A434F}"/>
                  </a:ext>
                </a:extLst>
              </p:cNvPr>
              <p:cNvSpPr/>
              <p:nvPr/>
            </p:nvSpPr>
            <p:spPr>
              <a:xfrm>
                <a:off x="7441506" y="353461"/>
                <a:ext cx="1238152" cy="108868"/>
              </a:xfrm>
              <a:custGeom>
                <a:avLst/>
                <a:gdLst>
                  <a:gd name="f0" fmla="val w"/>
                  <a:gd name="f1" fmla="val h"/>
                  <a:gd name="f2" fmla="val 0"/>
                  <a:gd name="f3" fmla="val 1959958"/>
                  <a:gd name="f4" fmla="val 172307"/>
                  <a:gd name="f5" fmla="val 1959959"/>
                  <a:gd name="f6" fmla="val 91345"/>
                  <a:gd name="f7" fmla="val 40958"/>
                  <a:gd name="f8" fmla="val 40957"/>
                  <a:gd name="f9" fmla="val 91344"/>
                  <a:gd name="f10" fmla="val 1868519"/>
                  <a:gd name="f11" fmla="val 1918906"/>
                  <a:gd name="f12" fmla="val 1959864"/>
                  <a:gd name="f13" fmla="*/ f0 1 1959958"/>
                  <a:gd name="f14" fmla="*/ f1 1 172307"/>
                  <a:gd name="f15" fmla="+- f4 0 f2"/>
                  <a:gd name="f16" fmla="+- f3 0 f2"/>
                  <a:gd name="f17" fmla="*/ f16 1 1959958"/>
                  <a:gd name="f18" fmla="*/ f15 1 172307"/>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1959958" h="172307">
                    <a:moveTo>
                      <a:pt x="f5" y="f6"/>
                    </a:moveTo>
                    <a:lnTo>
                      <a:pt x="f5" y="f4"/>
                    </a:lnTo>
                    <a:lnTo>
                      <a:pt x="f2" y="f4"/>
                    </a:lnTo>
                    <a:lnTo>
                      <a:pt x="f2" y="f6"/>
                    </a:lnTo>
                    <a:cubicBezTo>
                      <a:pt x="f2" y="f7"/>
                      <a:pt x="f8" y="f2"/>
                      <a:pt x="f9" y="f2"/>
                    </a:cubicBezTo>
                    <a:lnTo>
                      <a:pt x="f10" y="f2"/>
                    </a:lnTo>
                    <a:cubicBezTo>
                      <a:pt x="f11" y="f2"/>
                      <a:pt x="f12" y="f7"/>
                      <a:pt x="f12" y="f6"/>
                    </a:cubicBezTo>
                    <a:close/>
                  </a:path>
                </a:pathLst>
              </a:custGeom>
              <a:solidFill>
                <a:srgbClr val="000000">
                  <a:alpha val="10.06%"/>
                </a:srgbClr>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11" name="Google Shape;1028;p32">
                <a:extLst>
                  <a:ext uri="{FF2B5EF4-FFF2-40B4-BE49-F238E27FC236}">
                    <a16:creationId xmlns:a16="http://schemas.microsoft.com/office/drawing/2014/main" id="{94E1D493-6F7F-9AD5-A116-0D13B624268E}"/>
                  </a:ext>
                </a:extLst>
              </p:cNvPr>
              <p:cNvGrpSpPr/>
              <p:nvPr/>
            </p:nvGrpSpPr>
            <p:grpSpPr>
              <a:xfrm>
                <a:off x="7498902" y="394929"/>
                <a:ext cx="161200" cy="40681"/>
                <a:chOff x="7498902" y="394929"/>
                <a:chExt cx="161200" cy="40681"/>
              </a:xfrm>
            </p:grpSpPr>
            <p:sp>
              <p:nvSpPr>
                <p:cNvPr id="12" name="Google Shape;1029;p32">
                  <a:extLst>
                    <a:ext uri="{FF2B5EF4-FFF2-40B4-BE49-F238E27FC236}">
                      <a16:creationId xmlns:a16="http://schemas.microsoft.com/office/drawing/2014/main" id="{12E7FB87-E527-E196-823D-E95E86987F07}"/>
                    </a:ext>
                  </a:extLst>
                </p:cNvPr>
                <p:cNvSpPr/>
                <p:nvPr/>
              </p:nvSpPr>
              <p:spPr>
                <a:xfrm>
                  <a:off x="7619430"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34909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3" name="Google Shape;1030;p32">
                  <a:extLst>
                    <a:ext uri="{FF2B5EF4-FFF2-40B4-BE49-F238E27FC236}">
                      <a16:creationId xmlns:a16="http://schemas.microsoft.com/office/drawing/2014/main" id="{2A43EC2F-EE1D-8B7C-8920-2917CB5DD141}"/>
                    </a:ext>
                  </a:extLst>
                </p:cNvPr>
                <p:cNvSpPr/>
                <p:nvPr/>
              </p:nvSpPr>
              <p:spPr>
                <a:xfrm>
                  <a:off x="7559134"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F8B85E"/>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4" name="Google Shape;1031;p32">
                  <a:extLst>
                    <a:ext uri="{FF2B5EF4-FFF2-40B4-BE49-F238E27FC236}">
                      <a16:creationId xmlns:a16="http://schemas.microsoft.com/office/drawing/2014/main" id="{FC464D67-6D82-7870-F981-CE42D56B14ED}"/>
                    </a:ext>
                  </a:extLst>
                </p:cNvPr>
                <p:cNvSpPr/>
                <p:nvPr/>
              </p:nvSpPr>
              <p:spPr>
                <a:xfrm>
                  <a:off x="7498902" y="394929"/>
                  <a:ext cx="40672" cy="40681"/>
                </a:xfrm>
                <a:custGeom>
                  <a:avLst/>
                  <a:gdLst>
                    <a:gd name="f0" fmla="val w"/>
                    <a:gd name="f1" fmla="val h"/>
                    <a:gd name="f2" fmla="val 0"/>
                    <a:gd name="f3" fmla="val 64389"/>
                    <a:gd name="f4" fmla="val 32195"/>
                    <a:gd name="f5" fmla="val 50006"/>
                    <a:gd name="f6" fmla="val 14383"/>
                    <a:gd name="f7" fmla="*/ f0 1 64389"/>
                    <a:gd name="f8" fmla="*/ f1 1 64389"/>
                    <a:gd name="f9" fmla="+- f3 0 f2"/>
                    <a:gd name="f10" fmla="*/ f9 1 64389"/>
                    <a:gd name="f11" fmla="*/ f2 1 f10"/>
                    <a:gd name="f12" fmla="*/ f3 1 f10"/>
                    <a:gd name="f13" fmla="*/ f11 f7 1"/>
                    <a:gd name="f14" fmla="*/ f12 f7 1"/>
                    <a:gd name="f15" fmla="*/ f12 f8 1"/>
                    <a:gd name="f16" fmla="*/ f11 f8 1"/>
                  </a:gdLst>
                  <a:ahLst/>
                  <a:cxnLst>
                    <a:cxn ang="3cd4">
                      <a:pos x="hc" y="t"/>
                    </a:cxn>
                    <a:cxn ang="0">
                      <a:pos x="r" y="vc"/>
                    </a:cxn>
                    <a:cxn ang="cd4">
                      <a:pos x="hc" y="b"/>
                    </a:cxn>
                    <a:cxn ang="cd2">
                      <a:pos x="l" y="vc"/>
                    </a:cxn>
                  </a:cxnLst>
                  <a:rect l="f13" t="f16" r="f14" b="f15"/>
                  <a:pathLst>
                    <a:path w="64389" h="64389">
                      <a:moveTo>
                        <a:pt x="f3" y="f4"/>
                      </a:moveTo>
                      <a:cubicBezTo>
                        <a:pt x="f3" y="f5"/>
                        <a:pt x="f5" y="f3"/>
                        <a:pt x="f4" y="f3"/>
                      </a:cubicBezTo>
                      <a:cubicBezTo>
                        <a:pt x="f6" y="f3"/>
                        <a:pt x="f2" y="f5"/>
                        <a:pt x="f2" y="f4"/>
                      </a:cubicBezTo>
                      <a:cubicBezTo>
                        <a:pt x="f2" y="f6"/>
                        <a:pt x="f6" y="f2"/>
                        <a:pt x="f4" y="f2"/>
                      </a:cubicBezTo>
                      <a:cubicBezTo>
                        <a:pt x="f5" y="f2"/>
                        <a:pt x="f3" y="f6"/>
                        <a:pt x="f3" y="f4"/>
                      </a:cubicBezTo>
                      <a:close/>
                    </a:path>
                  </a:pathLst>
                </a:custGeom>
                <a:solidFill>
                  <a:srgbClr val="BA0034"/>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nvGrpSpPr>
            <p:cNvPr id="15" name="Google Shape;1032;p32">
              <a:extLst>
                <a:ext uri="{FF2B5EF4-FFF2-40B4-BE49-F238E27FC236}">
                  <a16:creationId xmlns:a16="http://schemas.microsoft.com/office/drawing/2014/main" id="{31DE3031-65F8-D17B-411A-C1639B8E710E}"/>
                </a:ext>
              </a:extLst>
            </p:cNvPr>
            <p:cNvGrpSpPr/>
            <p:nvPr/>
          </p:nvGrpSpPr>
          <p:grpSpPr>
            <a:xfrm>
              <a:off x="7612270" y="594963"/>
              <a:ext cx="896614" cy="922675"/>
              <a:chOff x="7612270" y="594963"/>
              <a:chExt cx="896614" cy="922675"/>
            </a:xfrm>
          </p:grpSpPr>
          <p:grpSp>
            <p:nvGrpSpPr>
              <p:cNvPr id="16" name="Google Shape;1033;p32">
                <a:extLst>
                  <a:ext uri="{FF2B5EF4-FFF2-40B4-BE49-F238E27FC236}">
                    <a16:creationId xmlns:a16="http://schemas.microsoft.com/office/drawing/2014/main" id="{4311FF14-0961-63BE-B0C3-29B5B12B063B}"/>
                  </a:ext>
                </a:extLst>
              </p:cNvPr>
              <p:cNvGrpSpPr/>
              <p:nvPr/>
            </p:nvGrpSpPr>
            <p:grpSpPr>
              <a:xfrm>
                <a:off x="7612270" y="1245504"/>
                <a:ext cx="382155" cy="265513"/>
                <a:chOff x="7612270" y="1245504"/>
                <a:chExt cx="382155" cy="265513"/>
              </a:xfrm>
            </p:grpSpPr>
            <p:sp>
              <p:nvSpPr>
                <p:cNvPr id="17" name="Google Shape;1034;p32">
                  <a:extLst>
                    <a:ext uri="{FF2B5EF4-FFF2-40B4-BE49-F238E27FC236}">
                      <a16:creationId xmlns:a16="http://schemas.microsoft.com/office/drawing/2014/main" id="{DCE1362C-0103-87D3-918E-1438B7963EDC}"/>
                    </a:ext>
                  </a:extLst>
                </p:cNvPr>
                <p:cNvSpPr/>
                <p:nvPr/>
              </p:nvSpPr>
              <p:spPr>
                <a:xfrm>
                  <a:off x="7612270" y="1245504"/>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8" name="Google Shape;1035;p32">
                  <a:extLst>
                    <a:ext uri="{FF2B5EF4-FFF2-40B4-BE49-F238E27FC236}">
                      <a16:creationId xmlns:a16="http://schemas.microsoft.com/office/drawing/2014/main" id="{E6DD19EB-473E-7650-F432-684F27A51C24}"/>
                    </a:ext>
                  </a:extLst>
                </p:cNvPr>
                <p:cNvSpPr/>
                <p:nvPr/>
              </p:nvSpPr>
              <p:spPr>
                <a:xfrm>
                  <a:off x="7775335" y="1245504"/>
                  <a:ext cx="115287" cy="33457"/>
                </a:xfrm>
                <a:custGeom>
                  <a:avLst/>
                  <a:gdLst>
                    <a:gd name="f0" fmla="val w"/>
                    <a:gd name="f1" fmla="val h"/>
                    <a:gd name="f2" fmla="val 0"/>
                    <a:gd name="f3" fmla="val 182498"/>
                    <a:gd name="f4" fmla="val 52959"/>
                    <a:gd name="f5" fmla="val 182499"/>
                    <a:gd name="f6" fmla="*/ f0 1 182498"/>
                    <a:gd name="f7" fmla="*/ f1 1 52959"/>
                    <a:gd name="f8" fmla="+- f4 0 f2"/>
                    <a:gd name="f9" fmla="+- f3 0 f2"/>
                    <a:gd name="f10" fmla="*/ f9 1 18249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249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19" name="Google Shape;1036;p32">
                  <a:extLst>
                    <a:ext uri="{FF2B5EF4-FFF2-40B4-BE49-F238E27FC236}">
                      <a16:creationId xmlns:a16="http://schemas.microsoft.com/office/drawing/2014/main" id="{C9D28D10-EE66-6FC9-4BC5-F4955B5FD5BD}"/>
                    </a:ext>
                  </a:extLst>
                </p:cNvPr>
                <p:cNvSpPr/>
                <p:nvPr/>
              </p:nvSpPr>
              <p:spPr>
                <a:xfrm>
                  <a:off x="7902903" y="1245504"/>
                  <a:ext cx="91522" cy="33457"/>
                </a:xfrm>
                <a:custGeom>
                  <a:avLst/>
                  <a:gdLst>
                    <a:gd name="f0" fmla="val w"/>
                    <a:gd name="f1" fmla="val h"/>
                    <a:gd name="f2" fmla="val 0"/>
                    <a:gd name="f3" fmla="val 144875"/>
                    <a:gd name="f4" fmla="val 52959"/>
                    <a:gd name="f5" fmla="val 144876"/>
                    <a:gd name="f6" fmla="*/ f0 1 144875"/>
                    <a:gd name="f7" fmla="*/ f1 1 52959"/>
                    <a:gd name="f8" fmla="+- f4 0 f2"/>
                    <a:gd name="f9" fmla="+- f3 0 f2"/>
                    <a:gd name="f10" fmla="*/ f9 1 14487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487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0" name="Google Shape;1037;p32">
                  <a:extLst>
                    <a:ext uri="{FF2B5EF4-FFF2-40B4-BE49-F238E27FC236}">
                      <a16:creationId xmlns:a16="http://schemas.microsoft.com/office/drawing/2014/main" id="{9EDF6AD1-8E15-7676-262B-938B22D696D1}"/>
                    </a:ext>
                  </a:extLst>
                </p:cNvPr>
                <p:cNvSpPr/>
                <p:nvPr/>
              </p:nvSpPr>
              <p:spPr>
                <a:xfrm>
                  <a:off x="7686162" y="1322899"/>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1" name="Google Shape;1038;p32">
                  <a:extLst>
                    <a:ext uri="{FF2B5EF4-FFF2-40B4-BE49-F238E27FC236}">
                      <a16:creationId xmlns:a16="http://schemas.microsoft.com/office/drawing/2014/main" id="{93F13211-1310-E6A2-C125-EAE3084B6D26}"/>
                    </a:ext>
                  </a:extLst>
                </p:cNvPr>
                <p:cNvSpPr/>
                <p:nvPr/>
              </p:nvSpPr>
              <p:spPr>
                <a:xfrm>
                  <a:off x="7612270" y="1322899"/>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2" name="Google Shape;1039;p32">
                  <a:extLst>
                    <a:ext uri="{FF2B5EF4-FFF2-40B4-BE49-F238E27FC236}">
                      <a16:creationId xmlns:a16="http://schemas.microsoft.com/office/drawing/2014/main" id="{B209DB1A-35B1-F3F3-4A62-5FF3A8C52B13}"/>
                    </a:ext>
                  </a:extLst>
                </p:cNvPr>
                <p:cNvSpPr/>
                <p:nvPr/>
              </p:nvSpPr>
              <p:spPr>
                <a:xfrm>
                  <a:off x="7782193" y="1400229"/>
                  <a:ext cx="145791" cy="33457"/>
                </a:xfrm>
                <a:custGeom>
                  <a:avLst/>
                  <a:gdLst>
                    <a:gd name="f0" fmla="val w"/>
                    <a:gd name="f1" fmla="val h"/>
                    <a:gd name="f2" fmla="val 0"/>
                    <a:gd name="f3" fmla="val 230790"/>
                    <a:gd name="f4" fmla="val 52959"/>
                    <a:gd name="f5" fmla="val 230791"/>
                    <a:gd name="f6" fmla="*/ f0 1 230790"/>
                    <a:gd name="f7" fmla="*/ f1 1 52959"/>
                    <a:gd name="f8" fmla="+- f4 0 f2"/>
                    <a:gd name="f9" fmla="+- f3 0 f2"/>
                    <a:gd name="f10" fmla="*/ f9 1 230790"/>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30790"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3" name="Google Shape;1040;p32">
                  <a:extLst>
                    <a:ext uri="{FF2B5EF4-FFF2-40B4-BE49-F238E27FC236}">
                      <a16:creationId xmlns:a16="http://schemas.microsoft.com/office/drawing/2014/main" id="{34D209F1-7D5C-3075-E642-F50ADAE25108}"/>
                    </a:ext>
                  </a:extLst>
                </p:cNvPr>
                <p:cNvSpPr/>
                <p:nvPr/>
              </p:nvSpPr>
              <p:spPr>
                <a:xfrm>
                  <a:off x="7941829" y="1400229"/>
                  <a:ext cx="52587" cy="33457"/>
                </a:xfrm>
                <a:custGeom>
                  <a:avLst/>
                  <a:gdLst>
                    <a:gd name="f0" fmla="val w"/>
                    <a:gd name="f1" fmla="val h"/>
                    <a:gd name="f2" fmla="val 0"/>
                    <a:gd name="f3" fmla="val 83248"/>
                    <a:gd name="f4" fmla="val 52959"/>
                    <a:gd name="f5" fmla="*/ f0 1 83248"/>
                    <a:gd name="f6" fmla="*/ f1 1 52959"/>
                    <a:gd name="f7" fmla="+- f4 0 f2"/>
                    <a:gd name="f8" fmla="+- f3 0 f2"/>
                    <a:gd name="f9" fmla="*/ f8 1 8324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324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4" name="Google Shape;1041;p32">
                  <a:extLst>
                    <a:ext uri="{FF2B5EF4-FFF2-40B4-BE49-F238E27FC236}">
                      <a16:creationId xmlns:a16="http://schemas.microsoft.com/office/drawing/2014/main" id="{2B7D7EB2-23FE-E01E-E88F-92E03F949C0A}"/>
                    </a:ext>
                  </a:extLst>
                </p:cNvPr>
                <p:cNvSpPr/>
                <p:nvPr/>
              </p:nvSpPr>
              <p:spPr>
                <a:xfrm>
                  <a:off x="7612270" y="140022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5" name="Google Shape;1042;p32">
                  <a:extLst>
                    <a:ext uri="{FF2B5EF4-FFF2-40B4-BE49-F238E27FC236}">
                      <a16:creationId xmlns:a16="http://schemas.microsoft.com/office/drawing/2014/main" id="{22D37590-F44E-94F2-9C09-CED2165FABDD}"/>
                    </a:ext>
                  </a:extLst>
                </p:cNvPr>
                <p:cNvSpPr/>
                <p:nvPr/>
              </p:nvSpPr>
              <p:spPr>
                <a:xfrm>
                  <a:off x="7722080" y="1477560"/>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6" name="Google Shape;1043;p32">
                  <a:extLst>
                    <a:ext uri="{FF2B5EF4-FFF2-40B4-BE49-F238E27FC236}">
                      <a16:creationId xmlns:a16="http://schemas.microsoft.com/office/drawing/2014/main" id="{1763CA8D-D46B-B0D5-3212-39C1928C0264}"/>
                    </a:ext>
                  </a:extLst>
                </p:cNvPr>
                <p:cNvSpPr/>
                <p:nvPr/>
              </p:nvSpPr>
              <p:spPr>
                <a:xfrm>
                  <a:off x="7612270" y="1477560"/>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27" name="Google Shape;1044;p32">
                <a:extLst>
                  <a:ext uri="{FF2B5EF4-FFF2-40B4-BE49-F238E27FC236}">
                    <a16:creationId xmlns:a16="http://schemas.microsoft.com/office/drawing/2014/main" id="{9CA05072-7FFD-C27D-6DC1-20F5FB537815}"/>
                  </a:ext>
                </a:extLst>
              </p:cNvPr>
              <p:cNvGrpSpPr/>
              <p:nvPr/>
            </p:nvGrpSpPr>
            <p:grpSpPr>
              <a:xfrm>
                <a:off x="8126135" y="594963"/>
                <a:ext cx="382155" cy="265513"/>
                <a:chOff x="8126135" y="594963"/>
                <a:chExt cx="382155" cy="265513"/>
              </a:xfrm>
            </p:grpSpPr>
            <p:sp>
              <p:nvSpPr>
                <p:cNvPr id="28" name="Google Shape;1045;p32">
                  <a:extLst>
                    <a:ext uri="{FF2B5EF4-FFF2-40B4-BE49-F238E27FC236}">
                      <a16:creationId xmlns:a16="http://schemas.microsoft.com/office/drawing/2014/main" id="{4AC0B27A-B497-1939-B648-55BE00F0673C}"/>
                    </a:ext>
                  </a:extLst>
                </p:cNvPr>
                <p:cNvSpPr/>
                <p:nvPr/>
              </p:nvSpPr>
              <p:spPr>
                <a:xfrm>
                  <a:off x="8126135" y="594963"/>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29" name="Google Shape;1046;p32">
                  <a:extLst>
                    <a:ext uri="{FF2B5EF4-FFF2-40B4-BE49-F238E27FC236}">
                      <a16:creationId xmlns:a16="http://schemas.microsoft.com/office/drawing/2014/main" id="{D19569D6-75F9-C210-55AC-8259137C9D6E}"/>
                    </a:ext>
                  </a:extLst>
                </p:cNvPr>
                <p:cNvSpPr/>
                <p:nvPr/>
              </p:nvSpPr>
              <p:spPr>
                <a:xfrm>
                  <a:off x="8289200" y="594963"/>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0" name="Google Shape;1047;p32">
                  <a:extLst>
                    <a:ext uri="{FF2B5EF4-FFF2-40B4-BE49-F238E27FC236}">
                      <a16:creationId xmlns:a16="http://schemas.microsoft.com/office/drawing/2014/main" id="{D7493FD5-BCBF-6C53-4456-0A93BFC454FD}"/>
                    </a:ext>
                  </a:extLst>
                </p:cNvPr>
                <p:cNvSpPr/>
                <p:nvPr/>
              </p:nvSpPr>
              <p:spPr>
                <a:xfrm>
                  <a:off x="8416768" y="594963"/>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1" name="Google Shape;1048;p32">
                  <a:extLst>
                    <a:ext uri="{FF2B5EF4-FFF2-40B4-BE49-F238E27FC236}">
                      <a16:creationId xmlns:a16="http://schemas.microsoft.com/office/drawing/2014/main" id="{3AB3F770-DB20-F6C4-C93F-F2B6E029B87F}"/>
                    </a:ext>
                  </a:extLst>
                </p:cNvPr>
                <p:cNvSpPr/>
                <p:nvPr/>
              </p:nvSpPr>
              <p:spPr>
                <a:xfrm>
                  <a:off x="8200028" y="672294"/>
                  <a:ext cx="308262" cy="33457"/>
                </a:xfrm>
                <a:custGeom>
                  <a:avLst/>
                  <a:gdLst>
                    <a:gd name="f0" fmla="val w"/>
                    <a:gd name="f1" fmla="val h"/>
                    <a:gd name="f2" fmla="val 0"/>
                    <a:gd name="f3" fmla="val 487965"/>
                    <a:gd name="f4" fmla="val 52959"/>
                    <a:gd name="f5" fmla="val 487966"/>
                    <a:gd name="f6" fmla="*/ f0 1 487965"/>
                    <a:gd name="f7" fmla="*/ f1 1 52959"/>
                    <a:gd name="f8" fmla="+- f4 0 f2"/>
                    <a:gd name="f9" fmla="+- f3 0 f2"/>
                    <a:gd name="f10" fmla="*/ f9 1 48796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48796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2" name="Google Shape;1049;p32">
                  <a:extLst>
                    <a:ext uri="{FF2B5EF4-FFF2-40B4-BE49-F238E27FC236}">
                      <a16:creationId xmlns:a16="http://schemas.microsoft.com/office/drawing/2014/main" id="{71C8D236-9BA8-A4B8-F99F-12B3D8E55149}"/>
                    </a:ext>
                  </a:extLst>
                </p:cNvPr>
                <p:cNvSpPr/>
                <p:nvPr/>
              </p:nvSpPr>
              <p:spPr>
                <a:xfrm>
                  <a:off x="8126135" y="672294"/>
                  <a:ext cx="56619" cy="33457"/>
                </a:xfrm>
                <a:custGeom>
                  <a:avLst/>
                  <a:gdLst>
                    <a:gd name="f0" fmla="val w"/>
                    <a:gd name="f1" fmla="val h"/>
                    <a:gd name="f2" fmla="val 0"/>
                    <a:gd name="f3" fmla="val 89630"/>
                    <a:gd name="f4" fmla="val 52959"/>
                    <a:gd name="f5" fmla="*/ f0 1 89630"/>
                    <a:gd name="f6" fmla="*/ f1 1 52959"/>
                    <a:gd name="f7" fmla="+- f4 0 f2"/>
                    <a:gd name="f8" fmla="+- f3 0 f2"/>
                    <a:gd name="f9" fmla="*/ f8 1 8963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8963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3" name="Google Shape;1050;p32">
                  <a:extLst>
                    <a:ext uri="{FF2B5EF4-FFF2-40B4-BE49-F238E27FC236}">
                      <a16:creationId xmlns:a16="http://schemas.microsoft.com/office/drawing/2014/main" id="{F25599C4-A6E8-E1E1-8DC6-81D833C8C466}"/>
                    </a:ext>
                  </a:extLst>
                </p:cNvPr>
                <p:cNvSpPr/>
                <p:nvPr/>
              </p:nvSpPr>
              <p:spPr>
                <a:xfrm>
                  <a:off x="8296058" y="749689"/>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4" name="Google Shape;1051;p32">
                  <a:extLst>
                    <a:ext uri="{FF2B5EF4-FFF2-40B4-BE49-F238E27FC236}">
                      <a16:creationId xmlns:a16="http://schemas.microsoft.com/office/drawing/2014/main" id="{618A343E-E49C-AEDB-A5AD-5A7E8718E27D}"/>
                    </a:ext>
                  </a:extLst>
                </p:cNvPr>
                <p:cNvSpPr/>
                <p:nvPr/>
              </p:nvSpPr>
              <p:spPr>
                <a:xfrm>
                  <a:off x="8455694" y="749689"/>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5" name="Google Shape;1052;p32">
                  <a:extLst>
                    <a:ext uri="{FF2B5EF4-FFF2-40B4-BE49-F238E27FC236}">
                      <a16:creationId xmlns:a16="http://schemas.microsoft.com/office/drawing/2014/main" id="{7AD0A72C-7996-723D-4635-6F6F13FE1EFC}"/>
                    </a:ext>
                  </a:extLst>
                </p:cNvPr>
                <p:cNvSpPr/>
                <p:nvPr/>
              </p:nvSpPr>
              <p:spPr>
                <a:xfrm>
                  <a:off x="8126135" y="749689"/>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6" name="Google Shape;1053;p32">
                  <a:extLst>
                    <a:ext uri="{FF2B5EF4-FFF2-40B4-BE49-F238E27FC236}">
                      <a16:creationId xmlns:a16="http://schemas.microsoft.com/office/drawing/2014/main" id="{33B390DD-D98E-201B-5753-F41EE8A92FE4}"/>
                    </a:ext>
                  </a:extLst>
                </p:cNvPr>
                <p:cNvSpPr/>
                <p:nvPr/>
              </p:nvSpPr>
              <p:spPr>
                <a:xfrm>
                  <a:off x="8236009" y="827019"/>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37" name="Google Shape;1054;p32">
                  <a:extLst>
                    <a:ext uri="{FF2B5EF4-FFF2-40B4-BE49-F238E27FC236}">
                      <a16:creationId xmlns:a16="http://schemas.microsoft.com/office/drawing/2014/main" id="{E2D89441-7109-22CD-7FE8-709759A8EED8}"/>
                    </a:ext>
                  </a:extLst>
                </p:cNvPr>
                <p:cNvSpPr/>
                <p:nvPr/>
              </p:nvSpPr>
              <p:spPr>
                <a:xfrm>
                  <a:off x="8126135" y="827019"/>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38" name="Google Shape;1055;p32">
                <a:extLst>
                  <a:ext uri="{FF2B5EF4-FFF2-40B4-BE49-F238E27FC236}">
                    <a16:creationId xmlns:a16="http://schemas.microsoft.com/office/drawing/2014/main" id="{45CBA056-5631-906C-5EB4-14BAA632A2CF}"/>
                  </a:ext>
                </a:extLst>
              </p:cNvPr>
              <p:cNvGrpSpPr/>
              <p:nvPr/>
            </p:nvGrpSpPr>
            <p:grpSpPr>
              <a:xfrm>
                <a:off x="8126135" y="923479"/>
                <a:ext cx="382155" cy="191731"/>
                <a:chOff x="8126135" y="923479"/>
                <a:chExt cx="382155" cy="191731"/>
              </a:xfrm>
            </p:grpSpPr>
            <p:sp>
              <p:nvSpPr>
                <p:cNvPr id="39" name="Google Shape;1056;p32">
                  <a:extLst>
                    <a:ext uri="{FF2B5EF4-FFF2-40B4-BE49-F238E27FC236}">
                      <a16:creationId xmlns:a16="http://schemas.microsoft.com/office/drawing/2014/main" id="{34301CDC-3A10-6304-15DC-8C54A17DD50F}"/>
                    </a:ext>
                  </a:extLst>
                </p:cNvPr>
                <p:cNvSpPr/>
                <p:nvPr/>
              </p:nvSpPr>
              <p:spPr>
                <a:xfrm>
                  <a:off x="8126135" y="923479"/>
                  <a:ext cx="149769" cy="33457"/>
                </a:xfrm>
                <a:custGeom>
                  <a:avLst/>
                  <a:gdLst>
                    <a:gd name="f0" fmla="val w"/>
                    <a:gd name="f1" fmla="val h"/>
                    <a:gd name="f2" fmla="val 0"/>
                    <a:gd name="f3" fmla="val 237077"/>
                    <a:gd name="f4" fmla="val 52959"/>
                    <a:gd name="f5" fmla="*/ f0 1 237077"/>
                    <a:gd name="f6" fmla="*/ f1 1 52959"/>
                    <a:gd name="f7" fmla="+- f4 0 f2"/>
                    <a:gd name="f8" fmla="+- f3 0 f2"/>
                    <a:gd name="f9" fmla="*/ f8 1 2370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70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0" name="Google Shape;1057;p32">
                  <a:extLst>
                    <a:ext uri="{FF2B5EF4-FFF2-40B4-BE49-F238E27FC236}">
                      <a16:creationId xmlns:a16="http://schemas.microsoft.com/office/drawing/2014/main" id="{1E969560-928C-E51E-C0BB-492535F90C03}"/>
                    </a:ext>
                  </a:extLst>
                </p:cNvPr>
                <p:cNvSpPr/>
                <p:nvPr/>
              </p:nvSpPr>
              <p:spPr>
                <a:xfrm>
                  <a:off x="8289200" y="923479"/>
                  <a:ext cx="115287" cy="33457"/>
                </a:xfrm>
                <a:custGeom>
                  <a:avLst/>
                  <a:gdLst>
                    <a:gd name="f0" fmla="val w"/>
                    <a:gd name="f1" fmla="val h"/>
                    <a:gd name="f2" fmla="val 0"/>
                    <a:gd name="f3" fmla="val 182498"/>
                    <a:gd name="f4" fmla="val 52959"/>
                    <a:gd name="f5" fmla="*/ f0 1 182498"/>
                    <a:gd name="f6" fmla="*/ f1 1 52959"/>
                    <a:gd name="f7" fmla="+- f4 0 f2"/>
                    <a:gd name="f8" fmla="+- f3 0 f2"/>
                    <a:gd name="f9" fmla="*/ f8 1 182498"/>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498"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1" name="Google Shape;1058;p32">
                  <a:extLst>
                    <a:ext uri="{FF2B5EF4-FFF2-40B4-BE49-F238E27FC236}">
                      <a16:creationId xmlns:a16="http://schemas.microsoft.com/office/drawing/2014/main" id="{0D4D76FE-68EC-0A15-F59A-0E1AEF33293F}"/>
                    </a:ext>
                  </a:extLst>
                </p:cNvPr>
                <p:cNvSpPr/>
                <p:nvPr/>
              </p:nvSpPr>
              <p:spPr>
                <a:xfrm>
                  <a:off x="8416768" y="923479"/>
                  <a:ext cx="91522" cy="33457"/>
                </a:xfrm>
                <a:custGeom>
                  <a:avLst/>
                  <a:gdLst>
                    <a:gd name="f0" fmla="val w"/>
                    <a:gd name="f1" fmla="val h"/>
                    <a:gd name="f2" fmla="val 0"/>
                    <a:gd name="f3" fmla="val 144875"/>
                    <a:gd name="f4" fmla="val 52959"/>
                    <a:gd name="f5" fmla="*/ f0 1 144875"/>
                    <a:gd name="f6" fmla="*/ f1 1 52959"/>
                    <a:gd name="f7" fmla="+- f4 0 f2"/>
                    <a:gd name="f8" fmla="+- f3 0 f2"/>
                    <a:gd name="f9" fmla="*/ f8 1 144875"/>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4875"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2" name="Google Shape;1059;p32">
                  <a:extLst>
                    <a:ext uri="{FF2B5EF4-FFF2-40B4-BE49-F238E27FC236}">
                      <a16:creationId xmlns:a16="http://schemas.microsoft.com/office/drawing/2014/main" id="{BA58C626-1CE5-02F2-71D8-6182CD88CD5B}"/>
                    </a:ext>
                  </a:extLst>
                </p:cNvPr>
                <p:cNvSpPr/>
                <p:nvPr/>
              </p:nvSpPr>
              <p:spPr>
                <a:xfrm>
                  <a:off x="8296058" y="1004367"/>
                  <a:ext cx="145791" cy="33457"/>
                </a:xfrm>
                <a:custGeom>
                  <a:avLst/>
                  <a:gdLst>
                    <a:gd name="f0" fmla="val w"/>
                    <a:gd name="f1" fmla="val h"/>
                    <a:gd name="f2" fmla="val 0"/>
                    <a:gd name="f3" fmla="val 230790"/>
                    <a:gd name="f4" fmla="val 52959"/>
                    <a:gd name="f5" fmla="*/ f0 1 230790"/>
                    <a:gd name="f6" fmla="*/ f1 1 52959"/>
                    <a:gd name="f7" fmla="+- f4 0 f2"/>
                    <a:gd name="f8" fmla="+- f3 0 f2"/>
                    <a:gd name="f9" fmla="*/ f8 1 230790"/>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0790"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3" name="Google Shape;1060;p32">
                  <a:extLst>
                    <a:ext uri="{FF2B5EF4-FFF2-40B4-BE49-F238E27FC236}">
                      <a16:creationId xmlns:a16="http://schemas.microsoft.com/office/drawing/2014/main" id="{30ABE286-31C9-9696-302A-C86440E909F9}"/>
                    </a:ext>
                  </a:extLst>
                </p:cNvPr>
                <p:cNvSpPr/>
                <p:nvPr/>
              </p:nvSpPr>
              <p:spPr>
                <a:xfrm>
                  <a:off x="8455694" y="1004367"/>
                  <a:ext cx="52587" cy="33457"/>
                </a:xfrm>
                <a:custGeom>
                  <a:avLst/>
                  <a:gdLst>
                    <a:gd name="f0" fmla="val w"/>
                    <a:gd name="f1" fmla="val h"/>
                    <a:gd name="f2" fmla="val 0"/>
                    <a:gd name="f3" fmla="val 83248"/>
                    <a:gd name="f4" fmla="val 52959"/>
                    <a:gd name="f5" fmla="val 83249"/>
                    <a:gd name="f6" fmla="*/ f0 1 83248"/>
                    <a:gd name="f7" fmla="*/ f1 1 52959"/>
                    <a:gd name="f8" fmla="+- f4 0 f2"/>
                    <a:gd name="f9" fmla="+- f3 0 f2"/>
                    <a:gd name="f10" fmla="*/ f9 1 83248"/>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83248"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4" name="Google Shape;1061;p32">
                  <a:extLst>
                    <a:ext uri="{FF2B5EF4-FFF2-40B4-BE49-F238E27FC236}">
                      <a16:creationId xmlns:a16="http://schemas.microsoft.com/office/drawing/2014/main" id="{21DEA473-DA7B-300B-884B-616B2B9ABBE9}"/>
                    </a:ext>
                  </a:extLst>
                </p:cNvPr>
                <p:cNvSpPr/>
                <p:nvPr/>
              </p:nvSpPr>
              <p:spPr>
                <a:xfrm>
                  <a:off x="8126135" y="1004367"/>
                  <a:ext cx="156627" cy="33457"/>
                </a:xfrm>
                <a:custGeom>
                  <a:avLst/>
                  <a:gdLst>
                    <a:gd name="f0" fmla="val w"/>
                    <a:gd name="f1" fmla="val h"/>
                    <a:gd name="f2" fmla="val 0"/>
                    <a:gd name="f3" fmla="val 247935"/>
                    <a:gd name="f4" fmla="val 52959"/>
                    <a:gd name="f5" fmla="val 247936"/>
                    <a:gd name="f6" fmla="*/ f0 1 247935"/>
                    <a:gd name="f7" fmla="*/ f1 1 52959"/>
                    <a:gd name="f8" fmla="+- f4 0 f2"/>
                    <a:gd name="f9" fmla="+- f3 0 f2"/>
                    <a:gd name="f10" fmla="*/ f9 1 247935"/>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7935"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5" name="Google Shape;1062;p32">
                  <a:extLst>
                    <a:ext uri="{FF2B5EF4-FFF2-40B4-BE49-F238E27FC236}">
                      <a16:creationId xmlns:a16="http://schemas.microsoft.com/office/drawing/2014/main" id="{7A571079-CDD2-CFCB-703B-75FDD0DFBC78}"/>
                    </a:ext>
                  </a:extLst>
                </p:cNvPr>
                <p:cNvSpPr/>
                <p:nvPr/>
              </p:nvSpPr>
              <p:spPr>
                <a:xfrm>
                  <a:off x="8236009" y="1081753"/>
                  <a:ext cx="126964" cy="33457"/>
                </a:xfrm>
                <a:custGeom>
                  <a:avLst/>
                  <a:gdLst>
                    <a:gd name="f0" fmla="val w"/>
                    <a:gd name="f1" fmla="val h"/>
                    <a:gd name="f2" fmla="val 0"/>
                    <a:gd name="f3" fmla="val 200977"/>
                    <a:gd name="f4" fmla="val 52959"/>
                    <a:gd name="f5" fmla="*/ f0 1 200977"/>
                    <a:gd name="f6" fmla="*/ f1 1 52959"/>
                    <a:gd name="f7" fmla="+- f4 0 f2"/>
                    <a:gd name="f8" fmla="+- f3 0 f2"/>
                    <a:gd name="f9" fmla="*/ f8 1 200977"/>
                    <a:gd name="f10" fmla="*/ f7 1 529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00977" h="52959">
                      <a:moveTo>
                        <a:pt x="f2" y="f2"/>
                      </a:moveTo>
                      <a:lnTo>
                        <a:pt x="f3" y="f2"/>
                      </a:lnTo>
                      <a:lnTo>
                        <a:pt x="f3"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6" name="Google Shape;1063;p32">
                  <a:extLst>
                    <a:ext uri="{FF2B5EF4-FFF2-40B4-BE49-F238E27FC236}">
                      <a16:creationId xmlns:a16="http://schemas.microsoft.com/office/drawing/2014/main" id="{65EEF921-54B1-58A6-67A1-EF02616DCB22}"/>
                    </a:ext>
                  </a:extLst>
                </p:cNvPr>
                <p:cNvSpPr/>
                <p:nvPr/>
              </p:nvSpPr>
              <p:spPr>
                <a:xfrm>
                  <a:off x="8126135" y="1081753"/>
                  <a:ext cx="95554" cy="33457"/>
                </a:xfrm>
                <a:custGeom>
                  <a:avLst/>
                  <a:gdLst>
                    <a:gd name="f0" fmla="val w"/>
                    <a:gd name="f1" fmla="val h"/>
                    <a:gd name="f2" fmla="val 0"/>
                    <a:gd name="f3" fmla="val 151256"/>
                    <a:gd name="f4" fmla="val 52959"/>
                    <a:gd name="f5" fmla="val 151257"/>
                    <a:gd name="f6" fmla="*/ f0 1 151256"/>
                    <a:gd name="f7" fmla="*/ f1 1 52959"/>
                    <a:gd name="f8" fmla="+- f4 0 f2"/>
                    <a:gd name="f9" fmla="+- f3 0 f2"/>
                    <a:gd name="f10" fmla="*/ f9 1 151256"/>
                    <a:gd name="f11" fmla="*/ f8 1 5295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51256" h="52959">
                      <a:moveTo>
                        <a:pt x="f2" y="f2"/>
                      </a:moveTo>
                      <a:lnTo>
                        <a:pt x="f5" y="f2"/>
                      </a:lnTo>
                      <a:lnTo>
                        <a:pt x="f5" y="f4"/>
                      </a:lnTo>
                      <a:lnTo>
                        <a:pt x="f2" y="f4"/>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47" name="Google Shape;1064;p32">
                <a:extLst>
                  <a:ext uri="{FF2B5EF4-FFF2-40B4-BE49-F238E27FC236}">
                    <a16:creationId xmlns:a16="http://schemas.microsoft.com/office/drawing/2014/main" id="{12A1D6C8-7763-C16A-2564-91330DD164A5}"/>
                  </a:ext>
                </a:extLst>
              </p:cNvPr>
              <p:cNvSpPr/>
              <p:nvPr/>
            </p:nvSpPr>
            <p:spPr>
              <a:xfrm>
                <a:off x="8126135" y="1240392"/>
                <a:ext cx="382749" cy="277246"/>
              </a:xfrm>
              <a:custGeom>
                <a:avLst/>
                <a:gdLst>
                  <a:gd name="f0" fmla="val w"/>
                  <a:gd name="f1" fmla="val h"/>
                  <a:gd name="f2" fmla="val 0"/>
                  <a:gd name="f3" fmla="val 605885"/>
                  <a:gd name="f4" fmla="val 438816"/>
                  <a:gd name="f5" fmla="val 572167"/>
                  <a:gd name="f6" fmla="val 590789"/>
                  <a:gd name="f7" fmla="val 15096"/>
                  <a:gd name="f8" fmla="val 33718"/>
                  <a:gd name="f9" fmla="val 405098"/>
                  <a:gd name="f10" fmla="val 423720"/>
                  <a:gd name="f11" fmla="val 438817"/>
                  <a:gd name="f12" fmla="*/ f0 1 605885"/>
                  <a:gd name="f13" fmla="*/ f1 1 438816"/>
                  <a:gd name="f14" fmla="+- f4 0 f2"/>
                  <a:gd name="f15" fmla="+- f3 0 f2"/>
                  <a:gd name="f16" fmla="*/ f15 1 605885"/>
                  <a:gd name="f17" fmla="*/ f14 1 438816"/>
                  <a:gd name="f18" fmla="*/ f2 1 f16"/>
                  <a:gd name="f19" fmla="*/ f3 1 f16"/>
                  <a:gd name="f20" fmla="*/ f2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605885" h="438816">
                    <a:moveTo>
                      <a:pt x="f5" y="f2"/>
                    </a:moveTo>
                    <a:cubicBezTo>
                      <a:pt x="f6" y="f2"/>
                      <a:pt x="f3" y="f7"/>
                      <a:pt x="f3" y="f8"/>
                    </a:cubicBezTo>
                    <a:lnTo>
                      <a:pt x="f3" y="f9"/>
                    </a:lnTo>
                    <a:cubicBezTo>
                      <a:pt x="f3" y="f10"/>
                      <a:pt x="f6" y="f11"/>
                      <a:pt x="f5" y="f11"/>
                    </a:cubicBezTo>
                    <a:lnTo>
                      <a:pt x="f8" y="f11"/>
                    </a:lnTo>
                    <a:cubicBezTo>
                      <a:pt x="f7" y="f11"/>
                      <a:pt x="f2" y="f10"/>
                      <a:pt x="f2" y="f9"/>
                    </a:cubicBezTo>
                    <a:lnTo>
                      <a:pt x="f2" y="f8"/>
                    </a:lnTo>
                    <a:cubicBezTo>
                      <a:pt x="f2" y="f7"/>
                      <a:pt x="f7" y="f2"/>
                      <a:pt x="f8" y="f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48" name="Google Shape;1065;p32">
                <a:extLst>
                  <a:ext uri="{FF2B5EF4-FFF2-40B4-BE49-F238E27FC236}">
                    <a16:creationId xmlns:a16="http://schemas.microsoft.com/office/drawing/2014/main" id="{CD396C76-64B2-A7E1-C82B-DC9C6CE2799E}"/>
                  </a:ext>
                </a:extLst>
              </p:cNvPr>
              <p:cNvSpPr/>
              <p:nvPr/>
            </p:nvSpPr>
            <p:spPr>
              <a:xfrm>
                <a:off x="7612270" y="598630"/>
                <a:ext cx="382749" cy="515017"/>
              </a:xfrm>
              <a:custGeom>
                <a:avLst/>
                <a:gdLst>
                  <a:gd name="f0" fmla="val w"/>
                  <a:gd name="f1" fmla="val h"/>
                  <a:gd name="f2" fmla="val 0"/>
                  <a:gd name="f3" fmla="val 605885"/>
                  <a:gd name="f4" fmla="val 815149"/>
                  <a:gd name="f5" fmla="val 554260"/>
                  <a:gd name="f6" fmla="val 582772"/>
                  <a:gd name="f7" fmla="val 23114"/>
                  <a:gd name="f8" fmla="val 51625"/>
                  <a:gd name="f9" fmla="val 763524"/>
                  <a:gd name="f10" fmla="val 792036"/>
                  <a:gd name="f11" fmla="val 582771"/>
                  <a:gd name="f12" fmla="val 815150"/>
                  <a:gd name="f13" fmla="val 23113"/>
                  <a:gd name="f14" fmla="*/ f0 1 605885"/>
                  <a:gd name="f15" fmla="*/ f1 1 815149"/>
                  <a:gd name="f16" fmla="+- f4 0 f2"/>
                  <a:gd name="f17" fmla="+- f3 0 f2"/>
                  <a:gd name="f18" fmla="*/ f17 1 605885"/>
                  <a:gd name="f19" fmla="*/ f16 1 815149"/>
                  <a:gd name="f20" fmla="*/ f2 1 f18"/>
                  <a:gd name="f21" fmla="*/ f3 1 f18"/>
                  <a:gd name="f22" fmla="*/ f2 1 f19"/>
                  <a:gd name="f23" fmla="*/ f4 1 f19"/>
                  <a:gd name="f24" fmla="*/ f20 f14 1"/>
                  <a:gd name="f25" fmla="*/ f21 f14 1"/>
                  <a:gd name="f26" fmla="*/ f23 f15 1"/>
                  <a:gd name="f27" fmla="*/ f22 f15 1"/>
                </a:gdLst>
                <a:ahLst/>
                <a:cxnLst>
                  <a:cxn ang="3cd4">
                    <a:pos x="hc" y="t"/>
                  </a:cxn>
                  <a:cxn ang="0">
                    <a:pos x="r" y="vc"/>
                  </a:cxn>
                  <a:cxn ang="cd4">
                    <a:pos x="hc" y="b"/>
                  </a:cxn>
                  <a:cxn ang="cd2">
                    <a:pos x="l" y="vc"/>
                  </a:cxn>
                </a:cxnLst>
                <a:rect l="f24" t="f27" r="f25" b="f26"/>
                <a:pathLst>
                  <a:path w="605885" h="815149">
                    <a:moveTo>
                      <a:pt x="f5" y="f2"/>
                    </a:moveTo>
                    <a:cubicBezTo>
                      <a:pt x="f6" y="f2"/>
                      <a:pt x="f3" y="f7"/>
                      <a:pt x="f3" y="f8"/>
                    </a:cubicBezTo>
                    <a:lnTo>
                      <a:pt x="f3" y="f9"/>
                    </a:lnTo>
                    <a:cubicBezTo>
                      <a:pt x="f3" y="f10"/>
                      <a:pt x="f11" y="f12"/>
                      <a:pt x="f5" y="f12"/>
                    </a:cubicBezTo>
                    <a:lnTo>
                      <a:pt x="f8" y="f12"/>
                    </a:lnTo>
                    <a:cubicBezTo>
                      <a:pt x="f13" y="f12"/>
                      <a:pt x="f2" y="f10"/>
                      <a:pt x="f2" y="f9"/>
                    </a:cubicBezTo>
                    <a:lnTo>
                      <a:pt x="f2" y="f8"/>
                    </a:lnTo>
                    <a:cubicBezTo>
                      <a:pt x="f2" y="f7"/>
                      <a:pt x="f13" y="f2"/>
                      <a:pt x="f8" y="f2"/>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49" name="Google Shape;1066;p32">
              <a:extLst>
                <a:ext uri="{FF2B5EF4-FFF2-40B4-BE49-F238E27FC236}">
                  <a16:creationId xmlns:a16="http://schemas.microsoft.com/office/drawing/2014/main" id="{D4F31228-0DBB-7AEB-8F4D-C27295937658}"/>
                </a:ext>
              </a:extLst>
            </p:cNvPr>
            <p:cNvGrpSpPr/>
            <p:nvPr/>
          </p:nvGrpSpPr>
          <p:grpSpPr>
            <a:xfrm>
              <a:off x="7553245" y="556211"/>
              <a:ext cx="492916" cy="600532"/>
              <a:chOff x="7553245" y="556211"/>
              <a:chExt cx="492916" cy="600532"/>
            </a:xfrm>
          </p:grpSpPr>
          <p:grpSp>
            <p:nvGrpSpPr>
              <p:cNvPr id="50" name="Google Shape;1067;p32">
                <a:extLst>
                  <a:ext uri="{FF2B5EF4-FFF2-40B4-BE49-F238E27FC236}">
                    <a16:creationId xmlns:a16="http://schemas.microsoft.com/office/drawing/2014/main" id="{EA93BCEA-D186-EA40-CB88-B27E3B7186C3}"/>
                  </a:ext>
                </a:extLst>
              </p:cNvPr>
              <p:cNvGrpSpPr/>
              <p:nvPr/>
            </p:nvGrpSpPr>
            <p:grpSpPr>
              <a:xfrm>
                <a:off x="7566422" y="569442"/>
                <a:ext cx="472524" cy="580012"/>
                <a:chOff x="7566422" y="569442"/>
                <a:chExt cx="472524" cy="580012"/>
              </a:xfrm>
            </p:grpSpPr>
            <p:sp>
              <p:nvSpPr>
                <p:cNvPr id="51" name="Google Shape;1068;p32">
                  <a:extLst>
                    <a:ext uri="{FF2B5EF4-FFF2-40B4-BE49-F238E27FC236}">
                      <a16:creationId xmlns:a16="http://schemas.microsoft.com/office/drawing/2014/main" id="{CE13404A-DC93-1FE6-CC05-57F94A50B004}"/>
                    </a:ext>
                  </a:extLst>
                </p:cNvPr>
                <p:cNvSpPr/>
                <p:nvPr/>
              </p:nvSpPr>
              <p:spPr>
                <a:xfrm>
                  <a:off x="7574478" y="1143438"/>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5" y="f2"/>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2" name="Google Shape;1069;p32">
                  <a:extLst>
                    <a:ext uri="{FF2B5EF4-FFF2-40B4-BE49-F238E27FC236}">
                      <a16:creationId xmlns:a16="http://schemas.microsoft.com/office/drawing/2014/main" id="{A836A792-37D1-3541-D2B2-94096B683811}"/>
                    </a:ext>
                  </a:extLst>
                </p:cNvPr>
                <p:cNvSpPr/>
                <p:nvPr/>
              </p:nvSpPr>
              <p:spPr>
                <a:xfrm>
                  <a:off x="7566422" y="577388"/>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4"/>
                      </a:moveTo>
                      <a:lnTo>
                        <a:pt x="f2"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3" name="Google Shape;1070;p32">
                  <a:extLst>
                    <a:ext uri="{FF2B5EF4-FFF2-40B4-BE49-F238E27FC236}">
                      <a16:creationId xmlns:a16="http://schemas.microsoft.com/office/drawing/2014/main" id="{2B376195-3DDF-7F7E-3C94-1324766A3D9E}"/>
                    </a:ext>
                  </a:extLst>
                </p:cNvPr>
                <p:cNvSpPr/>
                <p:nvPr/>
              </p:nvSpPr>
              <p:spPr>
                <a:xfrm>
                  <a:off x="7582543" y="569442"/>
                  <a:ext cx="442377" cy="6016"/>
                </a:xfrm>
                <a:custGeom>
                  <a:avLst/>
                  <a:gdLst>
                    <a:gd name="f0" fmla="val w"/>
                    <a:gd name="f1" fmla="val h"/>
                    <a:gd name="f2" fmla="val 0"/>
                    <a:gd name="f3" fmla="val 700277"/>
                    <a:gd name="f4" fmla="val 9525"/>
                    <a:gd name="f5" fmla="val 700278"/>
                    <a:gd name="f6" fmla="*/ f0 1 700277"/>
                    <a:gd name="f7" fmla="*/ f1 1 9525"/>
                    <a:gd name="f8" fmla="+- f4 0 f2"/>
                    <a:gd name="f9" fmla="+- f3 0 f2"/>
                    <a:gd name="f10" fmla="*/ f9 1 700277"/>
                    <a:gd name="f11" fmla="*/ f8 1 9525"/>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700277" h="9525">
                      <a:moveTo>
                        <a:pt x="f2" y="f2"/>
                      </a:moveTo>
                      <a:lnTo>
                        <a:pt x="f5" y="f2"/>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4" name="Google Shape;1071;p32">
                  <a:extLst>
                    <a:ext uri="{FF2B5EF4-FFF2-40B4-BE49-F238E27FC236}">
                      <a16:creationId xmlns:a16="http://schemas.microsoft.com/office/drawing/2014/main" id="{D21E10AB-9B5A-5BA5-53FB-6A421DC330D6}"/>
                    </a:ext>
                  </a:extLst>
                </p:cNvPr>
                <p:cNvSpPr/>
                <p:nvPr/>
              </p:nvSpPr>
              <p:spPr>
                <a:xfrm>
                  <a:off x="8032930" y="585389"/>
                  <a:ext cx="6016" cy="550103"/>
                </a:xfrm>
                <a:custGeom>
                  <a:avLst/>
                  <a:gdLst>
                    <a:gd name="f0" fmla="val w"/>
                    <a:gd name="f1" fmla="val h"/>
                    <a:gd name="f2" fmla="val 0"/>
                    <a:gd name="f3" fmla="val 9525"/>
                    <a:gd name="f4" fmla="val 870680"/>
                    <a:gd name="f5" fmla="*/ f0 1 9525"/>
                    <a:gd name="f6" fmla="*/ f1 1 870680"/>
                    <a:gd name="f7" fmla="+- f4 0 f2"/>
                    <a:gd name="f8" fmla="+- f3 0 f2"/>
                    <a:gd name="f9" fmla="*/ f8 1 9525"/>
                    <a:gd name="f10" fmla="*/ f7 1 87068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9525" h="870680">
                      <a:moveTo>
                        <a:pt x="f2" y="f2"/>
                      </a:moveTo>
                      <a:lnTo>
                        <a:pt x="f2" y="f4"/>
                      </a:lnTo>
                    </a:path>
                  </a:pathLst>
                </a:custGeom>
                <a:noFill/>
                <a:ln w="12746" cap="rnd">
                  <a:solidFill>
                    <a:srgbClr val="35363B"/>
                  </a:solidFill>
                  <a:custDash>
                    <a:ds d="600.094%" sp="0.071%"/>
                    <a:ds d="400.016%" sp="0.071%"/>
                  </a:custDash>
                  <a:miter/>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55" name="Google Shape;1072;p32">
                <a:extLst>
                  <a:ext uri="{FF2B5EF4-FFF2-40B4-BE49-F238E27FC236}">
                    <a16:creationId xmlns:a16="http://schemas.microsoft.com/office/drawing/2014/main" id="{6FB69E17-9537-EF53-E5E1-9E950A07741D}"/>
                  </a:ext>
                </a:extLst>
              </p:cNvPr>
              <p:cNvGrpSpPr/>
              <p:nvPr/>
            </p:nvGrpSpPr>
            <p:grpSpPr>
              <a:xfrm>
                <a:off x="7553245" y="556211"/>
                <a:ext cx="492916" cy="600532"/>
                <a:chOff x="7553245" y="556211"/>
                <a:chExt cx="492916" cy="600532"/>
              </a:xfrm>
            </p:grpSpPr>
            <p:grpSp>
              <p:nvGrpSpPr>
                <p:cNvPr id="56" name="Google Shape;1073;p32">
                  <a:extLst>
                    <a:ext uri="{FF2B5EF4-FFF2-40B4-BE49-F238E27FC236}">
                      <a16:creationId xmlns:a16="http://schemas.microsoft.com/office/drawing/2014/main" id="{49AAB88A-4DF7-FA24-4F05-555E01B9C378}"/>
                    </a:ext>
                  </a:extLst>
                </p:cNvPr>
                <p:cNvGrpSpPr/>
                <p:nvPr/>
              </p:nvGrpSpPr>
              <p:grpSpPr>
                <a:xfrm>
                  <a:off x="7553245" y="556211"/>
                  <a:ext cx="492916" cy="26481"/>
                  <a:chOff x="7553245" y="556211"/>
                  <a:chExt cx="492916" cy="26481"/>
                </a:xfrm>
              </p:grpSpPr>
              <p:sp>
                <p:nvSpPr>
                  <p:cNvPr id="57" name="Google Shape;1074;p32">
                    <a:extLst>
                      <a:ext uri="{FF2B5EF4-FFF2-40B4-BE49-F238E27FC236}">
                        <a16:creationId xmlns:a16="http://schemas.microsoft.com/office/drawing/2014/main" id="{8BBA44AD-1C86-B288-9906-54FE0EADB9DB}"/>
                      </a:ext>
                    </a:extLst>
                  </p:cNvPr>
                  <p:cNvSpPr/>
                  <p:nvPr/>
                </p:nvSpPr>
                <p:spPr>
                  <a:xfrm>
                    <a:off x="7553245"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8" name="Google Shape;1075;p32">
                    <a:extLst>
                      <a:ext uri="{FF2B5EF4-FFF2-40B4-BE49-F238E27FC236}">
                        <a16:creationId xmlns:a16="http://schemas.microsoft.com/office/drawing/2014/main" id="{BB717DCD-A022-AC58-91F7-67692F018398}"/>
                      </a:ext>
                    </a:extLst>
                  </p:cNvPr>
                  <p:cNvSpPr/>
                  <p:nvPr/>
                </p:nvSpPr>
                <p:spPr>
                  <a:xfrm>
                    <a:off x="7786463"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59" name="Google Shape;1076;p32">
                    <a:extLst>
                      <a:ext uri="{FF2B5EF4-FFF2-40B4-BE49-F238E27FC236}">
                        <a16:creationId xmlns:a16="http://schemas.microsoft.com/office/drawing/2014/main" id="{F6832B98-C667-4B2D-7CC3-63DA4C460096}"/>
                      </a:ext>
                    </a:extLst>
                  </p:cNvPr>
                  <p:cNvSpPr/>
                  <p:nvPr/>
                </p:nvSpPr>
                <p:spPr>
                  <a:xfrm>
                    <a:off x="8019690" y="556211"/>
                    <a:ext cx="26471" cy="26481"/>
                  </a:xfrm>
                  <a:custGeom>
                    <a:avLst/>
                    <a:gdLst>
                      <a:gd name="f0" fmla="val w"/>
                      <a:gd name="f1" fmla="val h"/>
                      <a:gd name="f2" fmla="val 0"/>
                      <a:gd name="f3" fmla="val 41909"/>
                      <a:gd name="f4" fmla="val 41910"/>
                      <a:gd name="f5" fmla="*/ f0 1 41909"/>
                      <a:gd name="f6" fmla="*/ f1 1 41909"/>
                      <a:gd name="f7" fmla="+- f3 0 f2"/>
                      <a:gd name="f8" fmla="*/ f7 1 41909"/>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41909" h="41909">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0" name="Google Shape;1077;p32">
                  <a:extLst>
                    <a:ext uri="{FF2B5EF4-FFF2-40B4-BE49-F238E27FC236}">
                      <a16:creationId xmlns:a16="http://schemas.microsoft.com/office/drawing/2014/main" id="{206D8596-6702-C6DA-9F5F-87823C7BA9E3}"/>
                    </a:ext>
                  </a:extLst>
                </p:cNvPr>
                <p:cNvGrpSpPr/>
                <p:nvPr/>
              </p:nvGrpSpPr>
              <p:grpSpPr>
                <a:xfrm>
                  <a:off x="7553245" y="843204"/>
                  <a:ext cx="492916" cy="26481"/>
                  <a:chOff x="7553245" y="843204"/>
                  <a:chExt cx="492916" cy="26481"/>
                </a:xfrm>
              </p:grpSpPr>
              <p:sp>
                <p:nvSpPr>
                  <p:cNvPr id="61" name="Google Shape;1078;p32">
                    <a:extLst>
                      <a:ext uri="{FF2B5EF4-FFF2-40B4-BE49-F238E27FC236}">
                        <a16:creationId xmlns:a16="http://schemas.microsoft.com/office/drawing/2014/main" id="{3982337C-0FC6-D622-A05D-838328EBF4AF}"/>
                      </a:ext>
                    </a:extLst>
                  </p:cNvPr>
                  <p:cNvSpPr/>
                  <p:nvPr/>
                </p:nvSpPr>
                <p:spPr>
                  <a:xfrm>
                    <a:off x="7553245"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2" name="Google Shape;1079;p32">
                    <a:extLst>
                      <a:ext uri="{FF2B5EF4-FFF2-40B4-BE49-F238E27FC236}">
                        <a16:creationId xmlns:a16="http://schemas.microsoft.com/office/drawing/2014/main" id="{C8615240-32BA-9CEA-3281-AB3596769CEE}"/>
                      </a:ext>
                    </a:extLst>
                  </p:cNvPr>
                  <p:cNvSpPr/>
                  <p:nvPr/>
                </p:nvSpPr>
                <p:spPr>
                  <a:xfrm>
                    <a:off x="8019690" y="843204"/>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63" name="Google Shape;1080;p32">
                  <a:extLst>
                    <a:ext uri="{FF2B5EF4-FFF2-40B4-BE49-F238E27FC236}">
                      <a16:creationId xmlns:a16="http://schemas.microsoft.com/office/drawing/2014/main" id="{9DC92F6A-7833-9FFC-89F3-2666E5E46D70}"/>
                    </a:ext>
                  </a:extLst>
                </p:cNvPr>
                <p:cNvGrpSpPr/>
                <p:nvPr/>
              </p:nvGrpSpPr>
              <p:grpSpPr>
                <a:xfrm>
                  <a:off x="7553245" y="1130262"/>
                  <a:ext cx="492916" cy="26481"/>
                  <a:chOff x="7553245" y="1130262"/>
                  <a:chExt cx="492916" cy="26481"/>
                </a:xfrm>
              </p:grpSpPr>
              <p:sp>
                <p:nvSpPr>
                  <p:cNvPr id="64" name="Google Shape;1081;p32">
                    <a:extLst>
                      <a:ext uri="{FF2B5EF4-FFF2-40B4-BE49-F238E27FC236}">
                        <a16:creationId xmlns:a16="http://schemas.microsoft.com/office/drawing/2014/main" id="{A118912E-89A8-D7AF-348F-5C1089ACE037}"/>
                      </a:ext>
                    </a:extLst>
                  </p:cNvPr>
                  <p:cNvSpPr/>
                  <p:nvPr/>
                </p:nvSpPr>
                <p:spPr>
                  <a:xfrm>
                    <a:off x="7553245"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5" name="Google Shape;1082;p32">
                    <a:extLst>
                      <a:ext uri="{FF2B5EF4-FFF2-40B4-BE49-F238E27FC236}">
                        <a16:creationId xmlns:a16="http://schemas.microsoft.com/office/drawing/2014/main" id="{A02A21B5-17C4-4384-72EE-51CE6431C051}"/>
                      </a:ext>
                    </a:extLst>
                  </p:cNvPr>
                  <p:cNvSpPr/>
                  <p:nvPr/>
                </p:nvSpPr>
                <p:spPr>
                  <a:xfrm>
                    <a:off x="7786463"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66" name="Google Shape;1083;p32">
                    <a:extLst>
                      <a:ext uri="{FF2B5EF4-FFF2-40B4-BE49-F238E27FC236}">
                        <a16:creationId xmlns:a16="http://schemas.microsoft.com/office/drawing/2014/main" id="{65C4BD84-31B6-C9B7-DF6F-B9000CD53B0F}"/>
                      </a:ext>
                    </a:extLst>
                  </p:cNvPr>
                  <p:cNvSpPr/>
                  <p:nvPr/>
                </p:nvSpPr>
                <p:spPr>
                  <a:xfrm>
                    <a:off x="8019690" y="1130262"/>
                    <a:ext cx="26471" cy="26481"/>
                  </a:xfrm>
                  <a:custGeom>
                    <a:avLst/>
                    <a:gdLst>
                      <a:gd name="f0" fmla="val w"/>
                      <a:gd name="f1" fmla="val h"/>
                      <a:gd name="f2" fmla="val 0"/>
                      <a:gd name="f3" fmla="val 41909"/>
                      <a:gd name="f4" fmla="val 41910"/>
                      <a:gd name="f5" fmla="*/ f0 1 41909"/>
                      <a:gd name="f6" fmla="*/ f1 1 41910"/>
                      <a:gd name="f7" fmla="+- f4 0 f2"/>
                      <a:gd name="f8" fmla="+- f3 0 f2"/>
                      <a:gd name="f9" fmla="*/ f8 1 41909"/>
                      <a:gd name="f10" fmla="*/ f7 1 4191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1909" h="41910">
                        <a:moveTo>
                          <a:pt x="f2" y="f2"/>
                        </a:moveTo>
                        <a:lnTo>
                          <a:pt x="f4" y="f2"/>
                        </a:lnTo>
                        <a:lnTo>
                          <a:pt x="f4" y="f4"/>
                        </a:lnTo>
                        <a:lnTo>
                          <a:pt x="f2" y="f4"/>
                        </a:ln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nvGrpSpPr>
            <p:cNvPr id="67" name="Google Shape;1084;p32">
              <a:extLst>
                <a:ext uri="{FF2B5EF4-FFF2-40B4-BE49-F238E27FC236}">
                  <a16:creationId xmlns:a16="http://schemas.microsoft.com/office/drawing/2014/main" id="{179F054F-14F4-84FF-57CE-C7268AF9FC71}"/>
                </a:ext>
              </a:extLst>
            </p:cNvPr>
            <p:cNvGrpSpPr/>
            <p:nvPr/>
          </p:nvGrpSpPr>
          <p:grpSpPr>
            <a:xfrm>
              <a:off x="7821128" y="1008098"/>
              <a:ext cx="162040" cy="94484"/>
              <a:chOff x="7821128" y="1008098"/>
              <a:chExt cx="162040" cy="94484"/>
            </a:xfrm>
          </p:grpSpPr>
          <p:sp>
            <p:nvSpPr>
              <p:cNvPr id="68" name="Google Shape;1085;p32">
                <a:extLst>
                  <a:ext uri="{FF2B5EF4-FFF2-40B4-BE49-F238E27FC236}">
                    <a16:creationId xmlns:a16="http://schemas.microsoft.com/office/drawing/2014/main" id="{A78A75F0-AD5A-84C1-40D8-3295D956F123}"/>
                  </a:ext>
                </a:extLst>
              </p:cNvPr>
              <p:cNvSpPr/>
              <p:nvPr/>
            </p:nvSpPr>
            <p:spPr>
              <a:xfrm>
                <a:off x="7821128" y="1008098"/>
                <a:ext cx="162040" cy="94484"/>
              </a:xfrm>
              <a:custGeom>
                <a:avLst/>
                <a:gdLst>
                  <a:gd name="f0" fmla="val w"/>
                  <a:gd name="f1" fmla="val h"/>
                  <a:gd name="f2" fmla="val 0"/>
                  <a:gd name="f3" fmla="val 256508"/>
                  <a:gd name="f4" fmla="val 149542"/>
                  <a:gd name="f5" fmla="val 218694"/>
                  <a:gd name="f6" fmla="val 239578"/>
                  <a:gd name="f7" fmla="val 16930"/>
                  <a:gd name="f8" fmla="val 37814"/>
                  <a:gd name="f9" fmla="val 111728"/>
                  <a:gd name="f10" fmla="val 132612"/>
                  <a:gd name="f11" fmla="val 149543"/>
                  <a:gd name="f12" fmla="val 1"/>
                  <a:gd name="f13" fmla="*/ f0 1 256508"/>
                  <a:gd name="f14" fmla="*/ f1 1 149542"/>
                  <a:gd name="f15" fmla="+- f4 0 f2"/>
                  <a:gd name="f16" fmla="+- f3 0 f2"/>
                  <a:gd name="f17" fmla="*/ f16 1 256508"/>
                  <a:gd name="f18" fmla="*/ f15 1 149542"/>
                  <a:gd name="f19" fmla="*/ f2 1 f17"/>
                  <a:gd name="f20" fmla="*/ f3 1 f17"/>
                  <a:gd name="f21" fmla="*/ f2 1 f18"/>
                  <a:gd name="f22" fmla="*/ f4 1 f18"/>
                  <a:gd name="f23" fmla="*/ f19 f13 1"/>
                  <a:gd name="f24" fmla="*/ f20 f13 1"/>
                  <a:gd name="f25" fmla="*/ f22 f14 1"/>
                  <a:gd name="f26" fmla="*/ f21 f14 1"/>
                </a:gdLst>
                <a:ahLst/>
                <a:cxnLst>
                  <a:cxn ang="3cd4">
                    <a:pos x="hc" y="t"/>
                  </a:cxn>
                  <a:cxn ang="0">
                    <a:pos x="r" y="vc"/>
                  </a:cxn>
                  <a:cxn ang="cd4">
                    <a:pos x="hc" y="b"/>
                  </a:cxn>
                  <a:cxn ang="cd2">
                    <a:pos x="l" y="vc"/>
                  </a:cxn>
                </a:cxnLst>
                <a:rect l="f23" t="f26" r="f24" b="f25"/>
                <a:pathLst>
                  <a:path w="256508" h="149542">
                    <a:moveTo>
                      <a:pt x="f5" y="f2"/>
                    </a:moveTo>
                    <a:cubicBezTo>
                      <a:pt x="f6" y="f2"/>
                      <a:pt x="f3" y="f7"/>
                      <a:pt x="f3" y="f8"/>
                    </a:cubicBezTo>
                    <a:lnTo>
                      <a:pt x="f3" y="f9"/>
                    </a:lnTo>
                    <a:cubicBezTo>
                      <a:pt x="f3" y="f10"/>
                      <a:pt x="f6" y="f11"/>
                      <a:pt x="f5" y="f11"/>
                    </a:cubicBezTo>
                    <a:lnTo>
                      <a:pt x="f8" y="f11"/>
                    </a:lnTo>
                    <a:cubicBezTo>
                      <a:pt x="f7" y="f11"/>
                      <a:pt x="f12" y="f10"/>
                      <a:pt x="f12" y="f9"/>
                    </a:cubicBezTo>
                    <a:lnTo>
                      <a:pt x="f12" y="f8"/>
                    </a:lnTo>
                    <a:cubicBezTo>
                      <a:pt x="f12" y="f7"/>
                      <a:pt x="f7" y="f2"/>
                      <a:pt x="f8" y="f2"/>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nvGrpSpPr>
              <p:cNvPr id="69" name="Google Shape;1086;p32">
                <a:extLst>
                  <a:ext uri="{FF2B5EF4-FFF2-40B4-BE49-F238E27FC236}">
                    <a16:creationId xmlns:a16="http://schemas.microsoft.com/office/drawing/2014/main" id="{C2D5A4A8-7E18-A650-9846-AF4C07C2F565}"/>
                  </a:ext>
                </a:extLst>
              </p:cNvPr>
              <p:cNvGrpSpPr/>
              <p:nvPr/>
            </p:nvGrpSpPr>
            <p:grpSpPr>
              <a:xfrm>
                <a:off x="7843000" y="1024731"/>
                <a:ext cx="116083" cy="62499"/>
                <a:chOff x="7843000" y="1024731"/>
                <a:chExt cx="116083" cy="62499"/>
              </a:xfrm>
            </p:grpSpPr>
            <p:grpSp>
              <p:nvGrpSpPr>
                <p:cNvPr id="70" name="Google Shape;1087;p32">
                  <a:extLst>
                    <a:ext uri="{FF2B5EF4-FFF2-40B4-BE49-F238E27FC236}">
                      <a16:creationId xmlns:a16="http://schemas.microsoft.com/office/drawing/2014/main" id="{8FE4CDB7-FF4E-812D-93A8-588A10DF97C3}"/>
                    </a:ext>
                  </a:extLst>
                </p:cNvPr>
                <p:cNvGrpSpPr/>
                <p:nvPr/>
              </p:nvGrpSpPr>
              <p:grpSpPr>
                <a:xfrm>
                  <a:off x="7899108" y="1025682"/>
                  <a:ext cx="59975" cy="59984"/>
                  <a:chOff x="7899108" y="1025682"/>
                  <a:chExt cx="59975" cy="59984"/>
                </a:xfrm>
              </p:grpSpPr>
              <p:sp>
                <p:nvSpPr>
                  <p:cNvPr id="71" name="Google Shape;1088;p32">
                    <a:extLst>
                      <a:ext uri="{FF2B5EF4-FFF2-40B4-BE49-F238E27FC236}">
                        <a16:creationId xmlns:a16="http://schemas.microsoft.com/office/drawing/2014/main" id="{75C26A1F-FD49-27B4-E2E7-E4B000368D32}"/>
                      </a:ext>
                    </a:extLst>
                  </p:cNvPr>
                  <p:cNvSpPr/>
                  <p:nvPr/>
                </p:nvSpPr>
                <p:spPr>
                  <a:xfrm>
                    <a:off x="7899108" y="1058710"/>
                    <a:ext cx="26956" cy="26956"/>
                  </a:xfrm>
                  <a:custGeom>
                    <a:avLst/>
                    <a:gdLst>
                      <a:gd name="f0" fmla="val w"/>
                      <a:gd name="f1" fmla="val h"/>
                      <a:gd name="f2" fmla="val 0"/>
                      <a:gd name="f3" fmla="val 42671"/>
                      <a:gd name="f4" fmla="val 42672"/>
                      <a:gd name="f5" fmla="val 16764"/>
                      <a:gd name="f6" fmla="val 31147"/>
                      <a:gd name="f7" fmla="val 5144"/>
                      <a:gd name="f8" fmla="val 37529"/>
                      <a:gd name="f9" fmla="val 11525"/>
                      <a:gd name="f10" fmla="val 25908"/>
                      <a:gd name="f11" fmla="val 6382"/>
                      <a:gd name="f12" fmla="val 28765"/>
                      <a:gd name="f13" fmla="val 38576"/>
                      <a:gd name="f14" fmla="val 4096"/>
                      <a:gd name="f15" fmla="val 13906"/>
                      <a:gd name="f16" fmla="val 36290"/>
                      <a:gd name="f17" fmla="*/ f0 1 42671"/>
                      <a:gd name="f18" fmla="*/ f1 1 42672"/>
                      <a:gd name="f19" fmla="+- f4 0 f2"/>
                      <a:gd name="f20" fmla="+- f3 0 f2"/>
                      <a:gd name="f21" fmla="*/ f20 1 42671"/>
                      <a:gd name="f22" fmla="*/ f19 1 42672"/>
                      <a:gd name="f23" fmla="*/ f2 1 f21"/>
                      <a:gd name="f24" fmla="*/ f3 1 f21"/>
                      <a:gd name="f25" fmla="*/ f2 1 f22"/>
                      <a:gd name="f26" fmla="*/ f4 1 f22"/>
                      <a:gd name="f27" fmla="*/ f23 f17 1"/>
                      <a:gd name="f28" fmla="*/ f24 f17 1"/>
                      <a:gd name="f29" fmla="*/ f26 f18 1"/>
                      <a:gd name="f30" fmla="*/ f25 f18 1"/>
                    </a:gdLst>
                    <a:ahLst/>
                    <a:cxnLst>
                      <a:cxn ang="3cd4">
                        <a:pos x="hc" y="t"/>
                      </a:cxn>
                      <a:cxn ang="0">
                        <a:pos x="r" y="vc"/>
                      </a:cxn>
                      <a:cxn ang="cd4">
                        <a:pos x="hc" y="b"/>
                      </a:cxn>
                      <a:cxn ang="cd2">
                        <a:pos x="l" y="vc"/>
                      </a:cxn>
                    </a:cxnLst>
                    <a:rect l="f27" t="f30" r="f28" b="f29"/>
                    <a:pathLst>
                      <a:path w="42671" h="42672">
                        <a:moveTo>
                          <a:pt x="f5" y="f6"/>
                        </a:moveTo>
                        <a:lnTo>
                          <a:pt x="f4" y="f7"/>
                        </a:lnTo>
                        <a:lnTo>
                          <a:pt x="f8" y="f2"/>
                        </a:lnTo>
                        <a:lnTo>
                          <a:pt x="f9" y="f10"/>
                        </a:lnTo>
                        <a:lnTo>
                          <a:pt x="f11" y="f12"/>
                        </a:lnTo>
                        <a:lnTo>
                          <a:pt x="f2" y="f13"/>
                        </a:lnTo>
                        <a:lnTo>
                          <a:pt x="f14" y="f4"/>
                        </a:lnTo>
                        <a:lnTo>
                          <a:pt x="f15" y="f16"/>
                        </a:lnTo>
                        <a:lnTo>
                          <a:pt x="f5" y="f6"/>
                        </a:ln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2" name="Google Shape;1089;p32">
                    <a:extLst>
                      <a:ext uri="{FF2B5EF4-FFF2-40B4-BE49-F238E27FC236}">
                        <a16:creationId xmlns:a16="http://schemas.microsoft.com/office/drawing/2014/main" id="{E7E62E4B-4988-CA96-204C-6DBD3EFFF1F3}"/>
                      </a:ext>
                    </a:extLst>
                  </p:cNvPr>
                  <p:cNvSpPr/>
                  <p:nvPr/>
                </p:nvSpPr>
                <p:spPr>
                  <a:xfrm>
                    <a:off x="7917762" y="1025682"/>
                    <a:ext cx="41321" cy="41330"/>
                  </a:xfrm>
                  <a:custGeom>
                    <a:avLst/>
                    <a:gdLst>
                      <a:gd name="f0" fmla="val w"/>
                      <a:gd name="f1" fmla="val h"/>
                      <a:gd name="f2" fmla="val 0"/>
                      <a:gd name="f3" fmla="val 65418"/>
                      <a:gd name="f4" fmla="val 36576"/>
                      <a:gd name="f5" fmla="val 54845"/>
                      <a:gd name="f6" fmla="val 63246"/>
                      <a:gd name="f7" fmla="val 28175"/>
                      <a:gd name="f8" fmla="val 64008"/>
                      <a:gd name="f9" fmla="val 27413"/>
                      <a:gd name="f10" fmla="val 64484"/>
                      <a:gd name="f11" fmla="val 26461"/>
                      <a:gd name="f12" fmla="val 64770"/>
                      <a:gd name="f13" fmla="val 25413"/>
                      <a:gd name="f14" fmla="val 65627"/>
                      <a:gd name="f15" fmla="val 21794"/>
                      <a:gd name="f16" fmla="val 66866"/>
                      <a:gd name="f17" fmla="val 13602"/>
                      <a:gd name="f18" fmla="val 59341"/>
                      <a:gd name="f19" fmla="val 6077"/>
                      <a:gd name="f20" fmla="val 51816"/>
                      <a:gd name="f21" fmla="+- 0 0 1447"/>
                      <a:gd name="f22" fmla="val 43625"/>
                      <a:gd name="f23" fmla="+- 0 0 209"/>
                      <a:gd name="f24" fmla="val 40005"/>
                      <a:gd name="f25" fmla="val 648"/>
                      <a:gd name="f26" fmla="val 38958"/>
                      <a:gd name="f27" fmla="val 934"/>
                      <a:gd name="f28" fmla="val 38005"/>
                      <a:gd name="f29" fmla="val 1410"/>
                      <a:gd name="f30" fmla="val 37243"/>
                      <a:gd name="f31" fmla="val 2172"/>
                      <a:gd name="f32" fmla="val 10573"/>
                      <a:gd name="f33" fmla="val 28842"/>
                      <a:gd name="f34" fmla="val 14669"/>
                      <a:gd name="f35" fmla="val 32938"/>
                      <a:gd name="f36" fmla="val 39701"/>
                      <a:gd name="f37" fmla="val 43796"/>
                      <a:gd name="f38" fmla="val 8287"/>
                      <a:gd name="f39" fmla="val 46082"/>
                      <a:gd name="f40" fmla="val 4286"/>
                      <a:gd name="f41" fmla="val 42082"/>
                      <a:gd name="f42" fmla="val 46368"/>
                      <a:gd name="f43" fmla="val 19050"/>
                      <a:gd name="f44" fmla="val 23336"/>
                      <a:gd name="f45" fmla="val 61132"/>
                      <a:gd name="f46" fmla="val 19336"/>
                      <a:gd name="f47" fmla="val 57131"/>
                      <a:gd name="f48" fmla="val 21622"/>
                      <a:gd name="f49" fmla="val 25718"/>
                      <a:gd name="f50" fmla="val 50750"/>
                      <a:gd name="f51" fmla="val 32481"/>
                      <a:gd name="f52" fmla="*/ f0 1 65418"/>
                      <a:gd name="f53" fmla="*/ f1 1 65418"/>
                      <a:gd name="f54" fmla="+- f3 0 f2"/>
                      <a:gd name="f55" fmla="*/ f54 1 65418"/>
                      <a:gd name="f56" fmla="*/ f2 1 f55"/>
                      <a:gd name="f57" fmla="*/ f3 1 f55"/>
                      <a:gd name="f58" fmla="*/ f56 f52 1"/>
                      <a:gd name="f59" fmla="*/ f57 f52 1"/>
                      <a:gd name="f60" fmla="*/ f57 f53 1"/>
                      <a:gd name="f61" fmla="*/ f56 f53 1"/>
                    </a:gdLst>
                    <a:ahLst/>
                    <a:cxnLst>
                      <a:cxn ang="3cd4">
                        <a:pos x="hc" y="t"/>
                      </a:cxn>
                      <a:cxn ang="0">
                        <a:pos x="r" y="vc"/>
                      </a:cxn>
                      <a:cxn ang="cd4">
                        <a:pos x="hc" y="b"/>
                      </a:cxn>
                      <a:cxn ang="cd2">
                        <a:pos x="l" y="vc"/>
                      </a:cxn>
                    </a:cxnLst>
                    <a:rect l="f58" t="f61" r="f59" b="f60"/>
                    <a:pathLst>
                      <a:path w="65418" h="65418">
                        <a:moveTo>
                          <a:pt x="f4" y="f5"/>
                        </a:moveTo>
                        <a:lnTo>
                          <a:pt x="f6" y="f7"/>
                        </a:ln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33"/>
                        </a:lnTo>
                        <a:cubicBezTo>
                          <a:pt x="f34" y="f35"/>
                          <a:pt x="f34" y="f36"/>
                          <a:pt x="f32" y="f37"/>
                        </a:cubicBezTo>
                        <a:lnTo>
                          <a:pt x="f38" y="f39"/>
                        </a:lnTo>
                        <a:lnTo>
                          <a:pt x="f40" y="f41"/>
                        </a:lnTo>
                        <a:lnTo>
                          <a:pt x="f2" y="f42"/>
                        </a:lnTo>
                        <a:lnTo>
                          <a:pt x="f43" y="f3"/>
                        </a:lnTo>
                        <a:lnTo>
                          <a:pt x="f44" y="f45"/>
                        </a:lnTo>
                        <a:lnTo>
                          <a:pt x="f46" y="f47"/>
                        </a:lnTo>
                        <a:lnTo>
                          <a:pt x="f48" y="f5"/>
                        </a:lnTo>
                        <a:cubicBezTo>
                          <a:pt x="f49" y="f50"/>
                          <a:pt x="f51" y="f50"/>
                          <a:pt x="f4" y="f5"/>
                        </a:cubicBez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nvGrpSpPr>
                <p:cNvPr id="73" name="Google Shape;1090;p32">
                  <a:extLst>
                    <a:ext uri="{FF2B5EF4-FFF2-40B4-BE49-F238E27FC236}">
                      <a16:creationId xmlns:a16="http://schemas.microsoft.com/office/drawing/2014/main" id="{06508BBF-6639-98A8-22D7-07B217BE6CFD}"/>
                    </a:ext>
                  </a:extLst>
                </p:cNvPr>
                <p:cNvGrpSpPr/>
                <p:nvPr/>
              </p:nvGrpSpPr>
              <p:grpSpPr>
                <a:xfrm>
                  <a:off x="7843000" y="1024731"/>
                  <a:ext cx="62398" cy="62499"/>
                  <a:chOff x="7843000" y="1024731"/>
                  <a:chExt cx="62398" cy="62499"/>
                </a:xfrm>
              </p:grpSpPr>
              <p:sp>
                <p:nvSpPr>
                  <p:cNvPr id="74" name="Google Shape;1091;p32">
                    <a:extLst>
                      <a:ext uri="{FF2B5EF4-FFF2-40B4-BE49-F238E27FC236}">
                        <a16:creationId xmlns:a16="http://schemas.microsoft.com/office/drawing/2014/main" id="{D596618F-6C18-541C-A409-D95D86C71825}"/>
                      </a:ext>
                    </a:extLst>
                  </p:cNvPr>
                  <p:cNvSpPr/>
                  <p:nvPr/>
                </p:nvSpPr>
                <p:spPr>
                  <a:xfrm>
                    <a:off x="7843000" y="1024731"/>
                    <a:ext cx="62398" cy="62499"/>
                  </a:xfrm>
                  <a:custGeom>
                    <a:avLst/>
                    <a:gdLst>
                      <a:gd name="f0" fmla="val w"/>
                      <a:gd name="f1" fmla="val h"/>
                      <a:gd name="f2" fmla="val 0"/>
                      <a:gd name="f3" fmla="val 98773"/>
                      <a:gd name="f4" fmla="val 98921"/>
                      <a:gd name="f5" fmla="val 40717"/>
                      <a:gd name="f6" fmla="val 72440"/>
                      <a:gd name="f7" fmla="val 72244"/>
                      <a:gd name="f8" fmla="val 40912"/>
                      <a:gd name="f9" fmla="val 74149"/>
                      <a:gd name="f10" fmla="val 39007"/>
                      <a:gd name="f11" fmla="val 76721"/>
                      <a:gd name="f12" fmla="val 38054"/>
                      <a:gd name="f13" fmla="val 79388"/>
                      <a:gd name="f14" fmla="val 84341"/>
                      <a:gd name="f15" fmla="val 38150"/>
                      <a:gd name="f16" fmla="val 89389"/>
                      <a:gd name="f17" fmla="val 36340"/>
                      <a:gd name="f18" fmla="val 93199"/>
                      <a:gd name="f19" fmla="val 32530"/>
                      <a:gd name="f20" fmla="val 98247"/>
                      <a:gd name="f21" fmla="val 27482"/>
                      <a:gd name="f22" fmla="val 99866"/>
                      <a:gd name="f23" fmla="val 20243"/>
                      <a:gd name="f24" fmla="val 98057"/>
                      <a:gd name="f25" fmla="val 13766"/>
                      <a:gd name="f26" fmla="val 88722"/>
                      <a:gd name="f27" fmla="val 23100"/>
                      <a:gd name="f28" fmla="val 78435"/>
                      <a:gd name="f29" fmla="val 20338"/>
                      <a:gd name="f30" fmla="val 75673"/>
                      <a:gd name="f31" fmla="val 10051"/>
                      <a:gd name="f32" fmla="val 85007"/>
                      <a:gd name="f33" fmla="val 716"/>
                      <a:gd name="f34" fmla="val 78626"/>
                      <a:gd name="f35" fmla="+- 0 0 1093"/>
                      <a:gd name="f36" fmla="val 71482"/>
                      <a:gd name="f37" fmla="val 526"/>
                      <a:gd name="f38" fmla="val 66434"/>
                      <a:gd name="f39" fmla="val 5574"/>
                      <a:gd name="f40" fmla="val 62624"/>
                      <a:gd name="f41" fmla="val 9384"/>
                      <a:gd name="f42" fmla="val 60814"/>
                      <a:gd name="f43" fmla="val 14432"/>
                      <a:gd name="f44" fmla="val 60909"/>
                      <a:gd name="f45" fmla="val 19385"/>
                      <a:gd name="f46" fmla="val 22052"/>
                      <a:gd name="f47" fmla="val 59957"/>
                      <a:gd name="f48" fmla="val 24624"/>
                      <a:gd name="f49" fmla="val 58052"/>
                      <a:gd name="f50" fmla="val 26529"/>
                      <a:gd name="f51" fmla="val 26524"/>
                      <a:gd name="f52" fmla="val 58057"/>
                      <a:gd name="f53" fmla="val 24619"/>
                      <a:gd name="f54" fmla="val 59962"/>
                      <a:gd name="f55" fmla="val 22047"/>
                      <a:gd name="f56" fmla="val 60914"/>
                      <a:gd name="f57" fmla="val 19380"/>
                      <a:gd name="f58" fmla="val 14427"/>
                      <a:gd name="f59" fmla="val 60819"/>
                      <a:gd name="f60" fmla="val 9379"/>
                      <a:gd name="f61" fmla="val 62629"/>
                      <a:gd name="f62" fmla="val 5569"/>
                      <a:gd name="f63" fmla="val 66439"/>
                      <a:gd name="f64" fmla="+- 0 0 2146"/>
                      <a:gd name="f65" fmla="val 74154"/>
                      <a:gd name="f66" fmla="+- 0 0 1861"/>
                      <a:gd name="f67" fmla="val 86918"/>
                      <a:gd name="f68" fmla="val 6522"/>
                      <a:gd name="f69" fmla="val 94252"/>
                      <a:gd name="f70" fmla="val 13761"/>
                      <a:gd name="f71" fmla="val 100634"/>
                      <a:gd name="f72" fmla="val 24905"/>
                      <a:gd name="f73" fmla="val 100443"/>
                      <a:gd name="f74" fmla="val 32048"/>
                      <a:gd name="f75" fmla="val 93871"/>
                      <a:gd name="f76" fmla="val 36239"/>
                      <a:gd name="f77" fmla="val 89966"/>
                      <a:gd name="f78" fmla="val 38240"/>
                      <a:gd name="f79" fmla="val 84632"/>
                      <a:gd name="f80" fmla="val 38145"/>
                      <a:gd name="f81" fmla="val 79393"/>
                      <a:gd name="f82" fmla="val 76821"/>
                      <a:gd name="f83" fmla="val 39097"/>
                      <a:gd name="f84" fmla="val 74249"/>
                      <a:gd name="f85" fmla="val 41002"/>
                      <a:gd name="f86" fmla="val 16618"/>
                      <a:gd name="f87" fmla="val 87965"/>
                      <a:gd name="f88" fmla="val 10713"/>
                      <a:gd name="f89" fmla="val 82060"/>
                      <a:gd name="f90" fmla="val 12903"/>
                      <a:gd name="f91" fmla="val 73964"/>
                      <a:gd name="f92" fmla="val 21000"/>
                      <a:gd name="f93" fmla="val 71773"/>
                      <a:gd name="f94" fmla="val 26905"/>
                      <a:gd name="f95" fmla="val 77678"/>
                      <a:gd name="f96" fmla="val 24714"/>
                      <a:gd name="f97" fmla="val 85775"/>
                      <a:gd name="f98" fmla="*/ f0 1 98773"/>
                      <a:gd name="f99" fmla="*/ f1 1 98921"/>
                      <a:gd name="f100" fmla="+- f4 0 f2"/>
                      <a:gd name="f101" fmla="+- f3 0 f2"/>
                      <a:gd name="f102" fmla="*/ f101 1 98773"/>
                      <a:gd name="f103" fmla="*/ f100 1 98921"/>
                      <a:gd name="f104" fmla="*/ f2 1 f102"/>
                      <a:gd name="f105" fmla="*/ f3 1 f102"/>
                      <a:gd name="f106" fmla="*/ f2 1 f103"/>
                      <a:gd name="f107" fmla="*/ f4 1 f103"/>
                      <a:gd name="f108" fmla="*/ f104 f98 1"/>
                      <a:gd name="f109" fmla="*/ f105 f98 1"/>
                      <a:gd name="f110" fmla="*/ f107 f99 1"/>
                      <a:gd name="f111" fmla="*/ f106 f99 1"/>
                    </a:gdLst>
                    <a:ahLst/>
                    <a:cxnLst>
                      <a:cxn ang="3cd4">
                        <a:pos x="hc" y="t"/>
                      </a:cxn>
                      <a:cxn ang="0">
                        <a:pos x="r" y="vc"/>
                      </a:cxn>
                      <a:cxn ang="cd4">
                        <a:pos x="hc" y="b"/>
                      </a:cxn>
                      <a:cxn ang="cd2">
                        <a:pos x="l" y="vc"/>
                      </a:cxn>
                    </a:cxnLst>
                    <a:rect l="f108" t="f111" r="f109" b="f110"/>
                    <a:pathLst>
                      <a:path w="98773" h="98921">
                        <a:moveTo>
                          <a:pt x="f5" y="f6"/>
                        </a:moveTo>
                        <a:lnTo>
                          <a:pt x="f7" y="f8"/>
                        </a:lnTo>
                        <a:cubicBezTo>
                          <a:pt x="f9" y="f10"/>
                          <a:pt x="f11" y="f12"/>
                          <a:pt x="f13" y="f12"/>
                        </a:cubicBezTo>
                        <a:cubicBezTo>
                          <a:pt x="f14" y="f15"/>
                          <a:pt x="f16" y="f17"/>
                          <a:pt x="f18" y="f19"/>
                        </a:cubicBezTo>
                        <a:cubicBezTo>
                          <a:pt x="f20" y="f21"/>
                          <a:pt x="f22" y="f23"/>
                          <a:pt x="f24" y="f25"/>
                        </a:cubicBezTo>
                        <a:lnTo>
                          <a:pt x="f26" y="f27"/>
                        </a:lnTo>
                        <a:lnTo>
                          <a:pt x="f28" y="f29"/>
                        </a:lnTo>
                        <a:lnTo>
                          <a:pt x="f30" y="f31"/>
                        </a:lnTo>
                        <a:lnTo>
                          <a:pt x="f32" y="f33"/>
                        </a:lnTo>
                        <a:cubicBezTo>
                          <a:pt x="f34" y="f35"/>
                          <a:pt x="f36" y="f37"/>
                          <a:pt x="f38" y="f39"/>
                        </a:cubicBezTo>
                        <a:cubicBezTo>
                          <a:pt x="f40" y="f41"/>
                          <a:pt x="f42" y="f43"/>
                          <a:pt x="f44" y="f45"/>
                        </a:cubicBezTo>
                        <a:cubicBezTo>
                          <a:pt x="f44" y="f46"/>
                          <a:pt x="f47" y="f48"/>
                          <a:pt x="f49" y="f50"/>
                        </a:cubicBezTo>
                        <a:lnTo>
                          <a:pt x="f51" y="f52"/>
                        </a:lnTo>
                        <a:cubicBezTo>
                          <a:pt x="f53" y="f54"/>
                          <a:pt x="f55" y="f56"/>
                          <a:pt x="f57" y="f56"/>
                        </a:cubicBezTo>
                        <a:cubicBezTo>
                          <a:pt x="f58" y="f59"/>
                          <a:pt x="f60" y="f61"/>
                          <a:pt x="f62" y="f63"/>
                        </a:cubicBezTo>
                        <a:cubicBezTo>
                          <a:pt x="f64" y="f65"/>
                          <a:pt x="f66" y="f67"/>
                          <a:pt x="f68" y="f69"/>
                        </a:cubicBezTo>
                        <a:cubicBezTo>
                          <a:pt x="f70" y="f71"/>
                          <a:pt x="f72" y="f73"/>
                          <a:pt x="f74" y="f75"/>
                        </a:cubicBezTo>
                        <a:cubicBezTo>
                          <a:pt x="f76" y="f77"/>
                          <a:pt x="f78" y="f79"/>
                          <a:pt x="f80" y="f81"/>
                        </a:cubicBezTo>
                        <a:cubicBezTo>
                          <a:pt x="f80" y="f82"/>
                          <a:pt x="f83" y="f84"/>
                          <a:pt x="f85" y="f6"/>
                        </a:cubicBezTo>
                        <a:close/>
                        <a:moveTo>
                          <a:pt x="f86" y="f87"/>
                        </a:moveTo>
                        <a:lnTo>
                          <a:pt x="f88" y="f89"/>
                        </a:lnTo>
                        <a:lnTo>
                          <a:pt x="f90" y="f91"/>
                        </a:lnTo>
                        <a:lnTo>
                          <a:pt x="f92" y="f93"/>
                        </a:lnTo>
                        <a:lnTo>
                          <a:pt x="f94" y="f95"/>
                        </a:lnTo>
                        <a:lnTo>
                          <a:pt x="f96" y="f97"/>
                        </a:lnTo>
                        <a:lnTo>
                          <a:pt x="f86" y="f87"/>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75" name="Google Shape;1092;p32">
                    <a:extLst>
                      <a:ext uri="{FF2B5EF4-FFF2-40B4-BE49-F238E27FC236}">
                        <a16:creationId xmlns:a16="http://schemas.microsoft.com/office/drawing/2014/main" id="{C5CB7F62-367A-DA13-C22B-9898EFC45F44}"/>
                      </a:ext>
                    </a:extLst>
                  </p:cNvPr>
                  <p:cNvSpPr/>
                  <p:nvPr/>
                </p:nvSpPr>
                <p:spPr>
                  <a:xfrm>
                    <a:off x="7868704" y="1051587"/>
                    <a:ext cx="9838" cy="9838"/>
                  </a:xfrm>
                  <a:custGeom>
                    <a:avLst/>
                    <a:gdLst>
                      <a:gd name="f0" fmla="val w"/>
                      <a:gd name="f1" fmla="val h"/>
                      <a:gd name="f2" fmla="val 0"/>
                      <a:gd name="f3" fmla="val 15573"/>
                      <a:gd name="f4" fmla="val 786"/>
                      <a:gd name="f5" fmla="val 14883"/>
                      <a:gd name="f6" fmla="+- 0 0 262"/>
                      <a:gd name="f7" fmla="val 13835"/>
                      <a:gd name="f8" fmla="val 12025"/>
                      <a:gd name="f9" fmla="val 10882"/>
                      <a:gd name="f10" fmla="val 11930"/>
                      <a:gd name="f11" fmla="val 13740"/>
                      <a:gd name="f12" fmla="val 14788"/>
                      <a:gd name="f13" fmla="val 15835"/>
                      <a:gd name="f14" fmla="val 1834"/>
                      <a:gd name="f15" fmla="val 3643"/>
                      <a:gd name="f16" fmla="val 4691"/>
                      <a:gd name="f17" fmla="val 690"/>
                      <a:gd name="f18" fmla="*/ f0 1 15573"/>
                      <a:gd name="f19" fmla="*/ f1 1 15573"/>
                      <a:gd name="f20" fmla="+- f3 0 f2"/>
                      <a:gd name="f21" fmla="*/ f20 1 15573"/>
                      <a:gd name="f22" fmla="*/ f2 1 f21"/>
                      <a:gd name="f23" fmla="*/ f3 1 f21"/>
                      <a:gd name="f24" fmla="*/ f22 f18 1"/>
                      <a:gd name="f25" fmla="*/ f23 f18 1"/>
                      <a:gd name="f26" fmla="*/ f23 f19 1"/>
                      <a:gd name="f27" fmla="*/ f22 f19 1"/>
                    </a:gdLst>
                    <a:ahLst/>
                    <a:cxnLst>
                      <a:cxn ang="3cd4">
                        <a:pos x="hc" y="t"/>
                      </a:cxn>
                      <a:cxn ang="0">
                        <a:pos x="r" y="vc"/>
                      </a:cxn>
                      <a:cxn ang="cd4">
                        <a:pos x="hc" y="b"/>
                      </a:cxn>
                      <a:cxn ang="cd2">
                        <a:pos x="l" y="vc"/>
                      </a:cxn>
                    </a:cxnLst>
                    <a:rect l="f24" t="f27" r="f25" b="f26"/>
                    <a:pathLst>
                      <a:path w="15573" h="15573">
                        <a:moveTo>
                          <a:pt x="f4" y="f5"/>
                        </a:moveTo>
                        <a:lnTo>
                          <a:pt x="f4" y="f5"/>
                        </a:lnTo>
                        <a:cubicBezTo>
                          <a:pt x="f6" y="f7"/>
                          <a:pt x="f6" y="f8"/>
                          <a:pt x="f4" y="f9"/>
                        </a:cubicBezTo>
                        <a:lnTo>
                          <a:pt x="f9" y="f4"/>
                        </a:lnTo>
                        <a:cubicBezTo>
                          <a:pt x="f10" y="f6"/>
                          <a:pt x="f11" y="f6"/>
                          <a:pt x="f12" y="f4"/>
                        </a:cubicBezTo>
                        <a:lnTo>
                          <a:pt x="f12" y="f4"/>
                        </a:lnTo>
                        <a:cubicBezTo>
                          <a:pt x="f13" y="f14"/>
                          <a:pt x="f13" y="f15"/>
                          <a:pt x="f12" y="f16"/>
                        </a:cubicBezTo>
                        <a:lnTo>
                          <a:pt x="f16" y="f12"/>
                        </a:lnTo>
                        <a:cubicBezTo>
                          <a:pt x="f15" y="f13"/>
                          <a:pt x="f14" y="f13"/>
                          <a:pt x="f17" y="f12"/>
                        </a:cubicBezTo>
                        <a:close/>
                      </a:path>
                    </a:pathLst>
                  </a:custGeom>
                  <a:solidFill>
                    <a:srgbClr val="6F7082"/>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grpSp>
        </p:grpSp>
      </p:grpSp>
      <p:pic>
        <p:nvPicPr>
          <p:cNvPr id="76" name="Google Shape;1021;p32" descr="A blue brain in a library&#10;&#10;AI-generated content may be incorrect.">
            <a:extLst>
              <a:ext uri="{FF2B5EF4-FFF2-40B4-BE49-F238E27FC236}">
                <a16:creationId xmlns:a16="http://schemas.microsoft.com/office/drawing/2014/main" id="{79042A04-4C37-0BFF-8174-C5484DD9C6BC}"/>
              </a:ext>
            </a:extLst>
          </p:cNvPr>
          <p:cNvPicPr>
            <a:picLocks noGrp="1" noChangeAspect="1"/>
          </p:cNvPicPr>
          <p:nvPr>
            <p:ph type="pic" idx="4294967295"/>
          </p:nvPr>
        </p:nvPicPr>
        <p:blipFill>
          <a:blip r:embed="rId3"/>
          <a:srcRect/>
          <a:stretch>
            <a:fillRect/>
          </a:stretch>
        </p:blipFill>
        <p:spPr>
          <a:xfrm>
            <a:off x="511853" y="869685"/>
            <a:ext cx="2990398" cy="2990398"/>
          </a:xfrm>
        </p:spPr>
      </p:pic>
      <p:grpSp>
        <p:nvGrpSpPr>
          <p:cNvPr id="77" name="Google Shape;1093;p32">
            <a:extLst>
              <a:ext uri="{FF2B5EF4-FFF2-40B4-BE49-F238E27FC236}">
                <a16:creationId xmlns:a16="http://schemas.microsoft.com/office/drawing/2014/main" id="{EF948324-65AA-07B4-2601-DC02C949F4A1}"/>
              </a:ext>
            </a:extLst>
          </p:cNvPr>
          <p:cNvGrpSpPr/>
          <p:nvPr/>
        </p:nvGrpSpPr>
        <p:grpSpPr>
          <a:xfrm>
            <a:off x="254431" y="3695346"/>
            <a:ext cx="917380" cy="683569"/>
            <a:chOff x="254431" y="3695346"/>
            <a:chExt cx="917380" cy="683569"/>
          </a:xfrm>
        </p:grpSpPr>
        <p:grpSp>
          <p:nvGrpSpPr>
            <p:cNvPr id="78" name="Google Shape;1094;p32">
              <a:extLst>
                <a:ext uri="{FF2B5EF4-FFF2-40B4-BE49-F238E27FC236}">
                  <a16:creationId xmlns:a16="http://schemas.microsoft.com/office/drawing/2014/main" id="{839DE982-E995-C5DB-0443-6FB5D08F7AB0}"/>
                </a:ext>
              </a:extLst>
            </p:cNvPr>
            <p:cNvGrpSpPr/>
            <p:nvPr/>
          </p:nvGrpSpPr>
          <p:grpSpPr>
            <a:xfrm>
              <a:off x="254431" y="3695346"/>
              <a:ext cx="917380" cy="683569"/>
              <a:chOff x="254431" y="3695346"/>
              <a:chExt cx="917380" cy="683569"/>
            </a:xfrm>
          </p:grpSpPr>
          <p:sp>
            <p:nvSpPr>
              <p:cNvPr id="79" name="Google Shape;1095;p32">
                <a:extLst>
                  <a:ext uri="{FF2B5EF4-FFF2-40B4-BE49-F238E27FC236}">
                    <a16:creationId xmlns:a16="http://schemas.microsoft.com/office/drawing/2014/main" id="{1C23ECC0-122D-5067-C9A8-E714786FD3E3}"/>
                  </a:ext>
                </a:extLst>
              </p:cNvPr>
              <p:cNvSpPr/>
              <p:nvPr/>
            </p:nvSpPr>
            <p:spPr>
              <a:xfrm>
                <a:off x="458653" y="3695346"/>
                <a:ext cx="713158" cy="479502"/>
              </a:xfrm>
              <a:custGeom>
                <a:avLst/>
                <a:gdLst>
                  <a:gd name="f0" fmla="val w"/>
                  <a:gd name="f1" fmla="val h"/>
                  <a:gd name="f2" fmla="val 0"/>
                  <a:gd name="f3" fmla="val 445389"/>
                  <a:gd name="f4" fmla="val 299466"/>
                  <a:gd name="f5" fmla="val 139065"/>
                  <a:gd name="f6" fmla="val 7620"/>
                  <a:gd name="f7" fmla="val 173355"/>
                  <a:gd name="f8" fmla="val 41910"/>
                  <a:gd name="f9" fmla="val 178308"/>
                  <a:gd name="f10" fmla="val 46863"/>
                  <a:gd name="f11" fmla="val 185071"/>
                  <a:gd name="f12" fmla="val 49721"/>
                  <a:gd name="f13" fmla="val 192119"/>
                  <a:gd name="f14" fmla="val 418910"/>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val 7715"/>
                  <a:gd name="f31" fmla="*/ f0 1 445389"/>
                  <a:gd name="f32" fmla="*/ f1 1 299466"/>
                  <a:gd name="f33" fmla="+- f4 0 f2"/>
                  <a:gd name="f34" fmla="+- f3 0 f2"/>
                  <a:gd name="f35" fmla="*/ f34 1 445389"/>
                  <a:gd name="f36" fmla="*/ f33 1 299466"/>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30"/>
                    </a:cubicBezTo>
                    <a:close/>
                  </a:path>
                </a:pathLst>
              </a:custGeom>
              <a:solidFill>
                <a:srgbClr val="35363B"/>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0" name="Google Shape;1096;p32">
                <a:extLst>
                  <a:ext uri="{FF2B5EF4-FFF2-40B4-BE49-F238E27FC236}">
                    <a16:creationId xmlns:a16="http://schemas.microsoft.com/office/drawing/2014/main" id="{3BE5C949-A1B1-30BC-D749-04FFC76C3834}"/>
                  </a:ext>
                </a:extLst>
              </p:cNvPr>
              <p:cNvSpPr/>
              <p:nvPr/>
            </p:nvSpPr>
            <p:spPr>
              <a:xfrm>
                <a:off x="356469" y="3797228"/>
                <a:ext cx="713158" cy="479502"/>
              </a:xfrm>
              <a:custGeom>
                <a:avLst/>
                <a:gdLst>
                  <a:gd name="f0" fmla="val w"/>
                  <a:gd name="f1" fmla="val h"/>
                  <a:gd name="f2" fmla="val 0"/>
                  <a:gd name="f3" fmla="val 445389"/>
                  <a:gd name="f4" fmla="val 299465"/>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6"/>
                  <a:gd name="f19" fmla="val 287655"/>
                  <a:gd name="f20" fmla="val 433483"/>
                  <a:gd name="f21" fmla="val 299466"/>
                  <a:gd name="f22" fmla="val 26480"/>
                  <a:gd name="f23" fmla="val 11811"/>
                  <a:gd name="f24" fmla="val 287560"/>
                  <a:gd name="f25" fmla="val 26479"/>
                  <a:gd name="f26" fmla="val 11906"/>
                  <a:gd name="f27" fmla="val 120396"/>
                  <a:gd name="f28" fmla="val 127445"/>
                  <a:gd name="f29" fmla="val 134207"/>
                  <a:gd name="f30" fmla="val 2762"/>
                  <a:gd name="f31" fmla="val 139160"/>
                  <a:gd name="f32" fmla="*/ f0 1 445389"/>
                  <a:gd name="f33" fmla="*/ f1 1 299465"/>
                  <a:gd name="f34" fmla="+- f4 0 f2"/>
                  <a:gd name="f35" fmla="+- f3 0 f2"/>
                  <a:gd name="f36" fmla="*/ f35 1 445389"/>
                  <a:gd name="f37" fmla="*/ f34 1 299465"/>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5389" h="299465">
                    <a:moveTo>
                      <a:pt x="f5" y="f6"/>
                    </a:moveTo>
                    <a:lnTo>
                      <a:pt x="f7" y="f8"/>
                    </a:lnTo>
                    <a:cubicBezTo>
                      <a:pt x="f9" y="f10"/>
                      <a:pt x="f11" y="f12"/>
                      <a:pt x="f13" y="f12"/>
                    </a:cubicBezTo>
                    <a:lnTo>
                      <a:pt x="f14" y="f12"/>
                    </a:lnTo>
                    <a:cubicBezTo>
                      <a:pt x="f15" y="f12"/>
                      <a:pt x="f3" y="f16"/>
                      <a:pt x="f3" y="f17"/>
                    </a:cubicBezTo>
                    <a:lnTo>
                      <a:pt x="f3" y="f18"/>
                    </a:lnTo>
                    <a:cubicBezTo>
                      <a:pt x="f3" y="f19"/>
                      <a:pt x="f20" y="f21"/>
                      <a:pt x="f14" y="f21"/>
                    </a:cubicBezTo>
                    <a:lnTo>
                      <a:pt x="f22" y="f21"/>
                    </a:lnTo>
                    <a:cubicBezTo>
                      <a:pt x="f23" y="f21"/>
                      <a:pt x="f2" y="f24"/>
                      <a:pt x="f2" y="f18"/>
                    </a:cubicBezTo>
                    <a:lnTo>
                      <a:pt x="f2" y="f25"/>
                    </a:lnTo>
                    <a:cubicBezTo>
                      <a:pt x="f2" y="f23"/>
                      <a:pt x="f26" y="f2"/>
                      <a:pt x="f22" y="f2"/>
                    </a:cubicBezTo>
                    <a:lnTo>
                      <a:pt x="f27" y="f2"/>
                    </a:lnTo>
                    <a:cubicBezTo>
                      <a:pt x="f28" y="f2"/>
                      <a:pt x="f29" y="f30"/>
                      <a:pt x="f31" y="f6"/>
                    </a:cubicBezTo>
                    <a:close/>
                  </a:path>
                </a:pathLst>
              </a:custGeom>
              <a:solidFill>
                <a:srgbClr val="42444F"/>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sp>
            <p:nvSpPr>
              <p:cNvPr id="81" name="Google Shape;1097;p32">
                <a:extLst>
                  <a:ext uri="{FF2B5EF4-FFF2-40B4-BE49-F238E27FC236}">
                    <a16:creationId xmlns:a16="http://schemas.microsoft.com/office/drawing/2014/main" id="{93E18E8C-340F-BE9B-A844-73F7FF97068D}"/>
                  </a:ext>
                </a:extLst>
              </p:cNvPr>
              <p:cNvSpPr/>
              <p:nvPr/>
            </p:nvSpPr>
            <p:spPr>
              <a:xfrm>
                <a:off x="254431" y="3899413"/>
                <a:ext cx="713158" cy="479502"/>
              </a:xfrm>
              <a:custGeom>
                <a:avLst/>
                <a:gdLst>
                  <a:gd name="f0" fmla="val w"/>
                  <a:gd name="f1" fmla="val h"/>
                  <a:gd name="f2" fmla="val 0"/>
                  <a:gd name="f3" fmla="val 445389"/>
                  <a:gd name="f4" fmla="val 299466"/>
                  <a:gd name="f5" fmla="val 139065"/>
                  <a:gd name="f6" fmla="val 7715"/>
                  <a:gd name="f7" fmla="val 173355"/>
                  <a:gd name="f8" fmla="val 42005"/>
                  <a:gd name="f9" fmla="val 178308"/>
                  <a:gd name="f10" fmla="val 46958"/>
                  <a:gd name="f11" fmla="val 185071"/>
                  <a:gd name="f12" fmla="val 49721"/>
                  <a:gd name="f13" fmla="val 192119"/>
                  <a:gd name="f14" fmla="val 418909"/>
                  <a:gd name="f15" fmla="val 433578"/>
                  <a:gd name="f16" fmla="val 61627"/>
                  <a:gd name="f17" fmla="val 76200"/>
                  <a:gd name="f18" fmla="val 272987"/>
                  <a:gd name="f19" fmla="val 287655"/>
                  <a:gd name="f20" fmla="val 433483"/>
                  <a:gd name="f21" fmla="val 26479"/>
                  <a:gd name="f22" fmla="val 11811"/>
                  <a:gd name="f23" fmla="val 287560"/>
                  <a:gd name="f24" fmla="val 11906"/>
                  <a:gd name="f25" fmla="val 120396"/>
                  <a:gd name="f26" fmla="val 127444"/>
                  <a:gd name="f27" fmla="val 134207"/>
                  <a:gd name="f28" fmla="val 2762"/>
                  <a:gd name="f29" fmla="val 139160"/>
                  <a:gd name="f30" fmla="*/ f0 1 445389"/>
                  <a:gd name="f31" fmla="*/ f1 1 299466"/>
                  <a:gd name="f32" fmla="+- f4 0 f2"/>
                  <a:gd name="f33" fmla="+- f3 0 f2"/>
                  <a:gd name="f34" fmla="*/ f33 1 445389"/>
                  <a:gd name="f35" fmla="*/ f32 1 299466"/>
                  <a:gd name="f36" fmla="*/ f2 1 f34"/>
                  <a:gd name="f37" fmla="*/ f3 1 f34"/>
                  <a:gd name="f38" fmla="*/ f2 1 f35"/>
                  <a:gd name="f39" fmla="*/ f4 1 f35"/>
                  <a:gd name="f40" fmla="*/ f36 f30 1"/>
                  <a:gd name="f41" fmla="*/ f37 f30 1"/>
                  <a:gd name="f42" fmla="*/ f39 f31 1"/>
                  <a:gd name="f43" fmla="*/ f38 f31 1"/>
                </a:gdLst>
                <a:ahLst/>
                <a:cxnLst>
                  <a:cxn ang="3cd4">
                    <a:pos x="hc" y="t"/>
                  </a:cxn>
                  <a:cxn ang="0">
                    <a:pos x="r" y="vc"/>
                  </a:cxn>
                  <a:cxn ang="cd4">
                    <a:pos x="hc" y="b"/>
                  </a:cxn>
                  <a:cxn ang="cd2">
                    <a:pos x="l" y="vc"/>
                  </a:cxn>
                </a:cxnLst>
                <a:rect l="f40" t="f43" r="f41" b="f42"/>
                <a:pathLst>
                  <a:path w="445389" h="299466">
                    <a:moveTo>
                      <a:pt x="f5" y="f6"/>
                    </a:moveTo>
                    <a:lnTo>
                      <a:pt x="f7" y="f8"/>
                    </a:lnTo>
                    <a:cubicBezTo>
                      <a:pt x="f9" y="f10"/>
                      <a:pt x="f11" y="f12"/>
                      <a:pt x="f13" y="f12"/>
                    </a:cubicBezTo>
                    <a:lnTo>
                      <a:pt x="f14" y="f12"/>
                    </a:lnTo>
                    <a:cubicBezTo>
                      <a:pt x="f15" y="f12"/>
                      <a:pt x="f3" y="f16"/>
                      <a:pt x="f3" y="f17"/>
                    </a:cubicBezTo>
                    <a:lnTo>
                      <a:pt x="f3" y="f18"/>
                    </a:lnTo>
                    <a:cubicBezTo>
                      <a:pt x="f3" y="f19"/>
                      <a:pt x="f20" y="f4"/>
                      <a:pt x="f14" y="f4"/>
                    </a:cubicBezTo>
                    <a:lnTo>
                      <a:pt x="f21" y="f4"/>
                    </a:lnTo>
                    <a:cubicBezTo>
                      <a:pt x="f22" y="f4"/>
                      <a:pt x="f2" y="f23"/>
                      <a:pt x="f2" y="f18"/>
                    </a:cubicBezTo>
                    <a:lnTo>
                      <a:pt x="f2" y="f21"/>
                    </a:lnTo>
                    <a:cubicBezTo>
                      <a:pt x="f2" y="f22"/>
                      <a:pt x="f24" y="f2"/>
                      <a:pt x="f21" y="f2"/>
                    </a:cubicBezTo>
                    <a:lnTo>
                      <a:pt x="f25" y="f2"/>
                    </a:lnTo>
                    <a:cubicBezTo>
                      <a:pt x="f26" y="f2"/>
                      <a:pt x="f27" y="f28"/>
                      <a:pt x="f29" y="f6"/>
                    </a:cubicBezTo>
                    <a:close/>
                  </a:path>
                </a:pathLst>
              </a:custGeom>
              <a:solidFill>
                <a:srgbClr val="55C0ED"/>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
          <p:nvSpPr>
            <p:cNvPr id="82" name="Google Shape;1098;p32">
              <a:extLst>
                <a:ext uri="{FF2B5EF4-FFF2-40B4-BE49-F238E27FC236}">
                  <a16:creationId xmlns:a16="http://schemas.microsoft.com/office/drawing/2014/main" id="{A1F5C782-8C0A-17F0-EAB1-09B2CA4DFAAF}"/>
                </a:ext>
              </a:extLst>
            </p:cNvPr>
            <p:cNvSpPr/>
            <p:nvPr/>
          </p:nvSpPr>
          <p:spPr>
            <a:xfrm>
              <a:off x="429822" y="4095396"/>
              <a:ext cx="357036" cy="163192"/>
            </a:xfrm>
            <a:custGeom>
              <a:avLst/>
              <a:gdLst>
                <a:gd name="f0" fmla="val w"/>
                <a:gd name="f1" fmla="val h"/>
                <a:gd name="f2" fmla="val 0"/>
                <a:gd name="f3" fmla="val 222980"/>
                <a:gd name="f4" fmla="val 101917"/>
                <a:gd name="f5" fmla="val 25051"/>
                <a:gd name="f6" fmla="val 45529"/>
                <a:gd name="f7" fmla="val 56388"/>
                <a:gd name="f8" fmla="val 115538"/>
                <a:gd name="f9" fmla="val 79153"/>
                <a:gd name="f10" fmla="val 184023"/>
                <a:gd name="f11" fmla="val 68294"/>
                <a:gd name="f12" fmla="val 32766"/>
                <a:gd name="f13" fmla="val 129730"/>
                <a:gd name="f14" fmla="val 23908"/>
                <a:gd name="f15" fmla="val 10858"/>
                <a:gd name="f16" fmla="val 47815"/>
                <a:gd name="f17" fmla="val 22765"/>
                <a:gd name="f18" fmla="val 33623"/>
                <a:gd name="f19" fmla="val 102584"/>
                <a:gd name="f20" fmla="val 146875"/>
                <a:gd name="f21" fmla="val 101918"/>
                <a:gd name="f22" fmla="val 195644"/>
                <a:gd name="f23" fmla="val 91059"/>
                <a:gd name="f24" fmla="val 62198"/>
                <a:gd name="f25" fmla="val 60769"/>
                <a:gd name="f26" fmla="val 190500"/>
                <a:gd name="f27" fmla="val 137350"/>
                <a:gd name="f28" fmla="val 196882"/>
                <a:gd name="f29" fmla="val 222885"/>
                <a:gd name="f30" fmla="val 75057"/>
                <a:gd name="f31" fmla="val 139065"/>
                <a:gd name="f32" fmla="*/ f0 1 222980"/>
                <a:gd name="f33" fmla="*/ f1 1 101917"/>
                <a:gd name="f34" fmla="+- f4 0 f2"/>
                <a:gd name="f35" fmla="+- f3 0 f2"/>
                <a:gd name="f36" fmla="*/ f35 1 222980"/>
                <a:gd name="f37" fmla="*/ f34 1 101917"/>
                <a:gd name="f38" fmla="*/ f2 1 f36"/>
                <a:gd name="f39" fmla="*/ f3 1 f36"/>
                <a:gd name="f40" fmla="*/ f2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222980" h="101917">
                  <a:moveTo>
                    <a:pt x="f5" y="f6"/>
                  </a:moveTo>
                  <a:lnTo>
                    <a:pt x="f2" y="f6"/>
                  </a:lnTo>
                  <a:lnTo>
                    <a:pt x="f2" y="f7"/>
                  </a:lnTo>
                  <a:lnTo>
                    <a:pt x="f5" y="f7"/>
                  </a:lnTo>
                  <a:lnTo>
                    <a:pt x="f5" y="f6"/>
                  </a:lnTo>
                  <a:close/>
                  <a:moveTo>
                    <a:pt x="f8" y="f9"/>
                  </a:moveTo>
                  <a:lnTo>
                    <a:pt x="f10" y="f9"/>
                  </a:lnTo>
                  <a:lnTo>
                    <a:pt x="f10" y="f11"/>
                  </a:lnTo>
                  <a:lnTo>
                    <a:pt x="f8" y="f11"/>
                  </a:lnTo>
                  <a:lnTo>
                    <a:pt x="f8" y="f9"/>
                  </a:lnTo>
                  <a:close/>
                  <a:moveTo>
                    <a:pt x="f12" y="f7"/>
                  </a:moveTo>
                  <a:lnTo>
                    <a:pt x="f13" y="f7"/>
                  </a:lnTo>
                  <a:lnTo>
                    <a:pt x="f13" y="f6"/>
                  </a:lnTo>
                  <a:lnTo>
                    <a:pt x="f12" y="f6"/>
                  </a:lnTo>
                  <a:lnTo>
                    <a:pt x="f12" y="f7"/>
                  </a:lnTo>
                  <a:close/>
                  <a:moveTo>
                    <a:pt x="f10" y="f2"/>
                  </a:moveTo>
                  <a:lnTo>
                    <a:pt x="f14" y="f2"/>
                  </a:lnTo>
                  <a:lnTo>
                    <a:pt x="f14" y="f15"/>
                  </a:lnTo>
                  <a:lnTo>
                    <a:pt x="f10" y="f15"/>
                  </a:lnTo>
                  <a:lnTo>
                    <a:pt x="f10" y="f2"/>
                  </a:lnTo>
                  <a:close/>
                  <a:moveTo>
                    <a:pt x="f16" y="f17"/>
                  </a:moveTo>
                  <a:lnTo>
                    <a:pt x="f2" y="f17"/>
                  </a:lnTo>
                  <a:lnTo>
                    <a:pt x="f2" y="f18"/>
                  </a:lnTo>
                  <a:lnTo>
                    <a:pt x="f16" y="f18"/>
                  </a:lnTo>
                  <a:lnTo>
                    <a:pt x="f16" y="f17"/>
                  </a:lnTo>
                  <a:close/>
                  <a:moveTo>
                    <a:pt x="f19" y="f11"/>
                  </a:moveTo>
                  <a:lnTo>
                    <a:pt x="f2" y="f11"/>
                  </a:lnTo>
                  <a:lnTo>
                    <a:pt x="f2" y="f9"/>
                  </a:lnTo>
                  <a:lnTo>
                    <a:pt x="f19" y="f9"/>
                  </a:lnTo>
                  <a:lnTo>
                    <a:pt x="f19" y="f11"/>
                  </a:lnTo>
                  <a:close/>
                  <a:moveTo>
                    <a:pt x="f20" y="f21"/>
                  </a:moveTo>
                  <a:lnTo>
                    <a:pt x="f22" y="f21"/>
                  </a:lnTo>
                  <a:lnTo>
                    <a:pt x="f22" y="f23"/>
                  </a:lnTo>
                  <a:lnTo>
                    <a:pt x="f20" y="f23"/>
                  </a:lnTo>
                  <a:lnTo>
                    <a:pt x="f20" y="f21"/>
                  </a:lnTo>
                  <a:close/>
                  <a:moveTo>
                    <a:pt x="f2" y="f21"/>
                  </a:moveTo>
                  <a:lnTo>
                    <a:pt x="f24" y="f21"/>
                  </a:lnTo>
                  <a:lnTo>
                    <a:pt x="f24" y="f23"/>
                  </a:lnTo>
                  <a:lnTo>
                    <a:pt x="f2" y="f23"/>
                  </a:lnTo>
                  <a:lnTo>
                    <a:pt x="f2" y="f21"/>
                  </a:lnTo>
                  <a:close/>
                  <a:moveTo>
                    <a:pt x="f25" y="f18"/>
                  </a:moveTo>
                  <a:lnTo>
                    <a:pt x="f3" y="f18"/>
                  </a:lnTo>
                  <a:lnTo>
                    <a:pt x="f3" y="f17"/>
                  </a:lnTo>
                  <a:lnTo>
                    <a:pt x="f25" y="f17"/>
                  </a:lnTo>
                  <a:lnTo>
                    <a:pt x="f25" y="f18"/>
                  </a:lnTo>
                  <a:close/>
                  <a:moveTo>
                    <a:pt x="f26" y="f2"/>
                  </a:moveTo>
                  <a:lnTo>
                    <a:pt x="f26" y="f15"/>
                  </a:lnTo>
                  <a:lnTo>
                    <a:pt x="f3" y="f15"/>
                  </a:lnTo>
                  <a:lnTo>
                    <a:pt x="f3" y="f2"/>
                  </a:lnTo>
                  <a:lnTo>
                    <a:pt x="f26" y="f2"/>
                  </a:lnTo>
                  <a:close/>
                  <a:moveTo>
                    <a:pt x="f27" y="f7"/>
                  </a:moveTo>
                  <a:lnTo>
                    <a:pt x="f3" y="f7"/>
                  </a:lnTo>
                  <a:lnTo>
                    <a:pt x="f3" y="f6"/>
                  </a:lnTo>
                  <a:lnTo>
                    <a:pt x="f27" y="f6"/>
                  </a:lnTo>
                  <a:lnTo>
                    <a:pt x="f27" y="f7"/>
                  </a:lnTo>
                  <a:close/>
                  <a:moveTo>
                    <a:pt x="f28" y="f9"/>
                  </a:moveTo>
                  <a:lnTo>
                    <a:pt x="f29" y="f9"/>
                  </a:lnTo>
                  <a:lnTo>
                    <a:pt x="f29" y="f11"/>
                  </a:lnTo>
                  <a:lnTo>
                    <a:pt x="f28" y="f11"/>
                  </a:lnTo>
                  <a:lnTo>
                    <a:pt x="f28" y="f9"/>
                  </a:lnTo>
                  <a:close/>
                  <a:moveTo>
                    <a:pt x="f30" y="f21"/>
                  </a:moveTo>
                  <a:lnTo>
                    <a:pt x="f31" y="f21"/>
                  </a:lnTo>
                  <a:lnTo>
                    <a:pt x="f31" y="f23"/>
                  </a:lnTo>
                  <a:lnTo>
                    <a:pt x="f30" y="f23"/>
                  </a:lnTo>
                  <a:lnTo>
                    <a:pt x="f30" y="f21"/>
                  </a:lnTo>
                  <a:close/>
                </a:path>
              </a:pathLst>
            </a:custGeom>
            <a:solidFill>
              <a:srgbClr val="F3F3F3"/>
            </a:solidFill>
            <a:ln cap="flat">
              <a:noFill/>
              <a:prstDash val="solid"/>
            </a:ln>
          </p:spPr>
          <p:txBody>
            <a:bodyPr vert="horz" wrap="square" lIns="91421" tIns="45701" rIns="91421" bIns="45701" anchor="ctr" anchorCtr="0" compatLnSpc="1">
              <a:noAutofit/>
            </a:bodyPr>
            <a:lstStyle/>
            <a:p>
              <a:pPr marL="0" marR="0" lvl="0" indent="0" algn="l" defTabSz="9144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a typeface="Calibri"/>
                <a:cs typeface="Calibri"/>
              </a:endParaRPr>
            </a:p>
          </p:txBody>
        </p:sp>
      </p:grpSp>
    </p:spTree>
  </p:cSld>
  <p:clrMapOvr>
    <a:masterClrMapping/>
  </p:clrMapOvr>
</p:sld>
</file>

<file path=ppt/slides/slide9.xml><?xml version="1.0" encoding="utf-8"?>
<p:sld xmlns:a="http://purl.oclc.org/ooxml/drawingml/main" xmlns:r="http://purl.oclc.org/ooxml/officeDocument/relationships" xmlns:p="http://purl.oclc.org/ooxml/presentationml/main">
  <p:cSld name="Slide14">
    <p:spTree>
      <p:nvGrpSpPr>
        <p:cNvPr id="1" name=""/>
        <p:cNvGrpSpPr/>
        <p:nvPr/>
      </p:nvGrpSpPr>
      <p:grpSpPr>
        <a:xfrm>
          <a:off x="0" y="0"/>
          <a:ext cx="0" cy="0"/>
          <a:chOff x="0" y="0"/>
          <a:chExt cx="0" cy="0"/>
        </a:xfrm>
      </p:grpSpPr>
      <p:sp>
        <p:nvSpPr>
          <p:cNvPr id="2" name="Google Shape;1325;p41">
            <a:extLst>
              <a:ext uri="{FF2B5EF4-FFF2-40B4-BE49-F238E27FC236}">
                <a16:creationId xmlns:a16="http://schemas.microsoft.com/office/drawing/2014/main" id="{ED66C049-C5B5-6823-E144-CA0C28D779F9}"/>
              </a:ext>
            </a:extLst>
          </p:cNvPr>
          <p:cNvSpPr txBox="1">
            <a:spLocks noGrp="1"/>
          </p:cNvSpPr>
          <p:nvPr>
            <p:ph type="title"/>
          </p:nvPr>
        </p:nvSpPr>
        <p:spPr>
          <a:xfrm>
            <a:off x="421584" y="159581"/>
            <a:ext cx="7704002" cy="572697"/>
          </a:xfrm>
        </p:spPr>
        <p:txBody>
          <a:bodyPr/>
          <a:lstStyle/>
          <a:p>
            <a:pPr lvl="0"/>
            <a:r>
              <a:rPr lang="en-US"/>
              <a:t>Related Work: Detection Models</a:t>
            </a:r>
          </a:p>
        </p:txBody>
      </p:sp>
      <p:graphicFrame>
        <p:nvGraphicFramePr>
          <p:cNvPr id="3" name="Google Shape;1326;p41">
            <a:extLst>
              <a:ext uri="{FF2B5EF4-FFF2-40B4-BE49-F238E27FC236}">
                <a16:creationId xmlns:a16="http://schemas.microsoft.com/office/drawing/2014/main" id="{A71DEB1E-BDAD-E1DC-EA7D-8BBF4EC03901}"/>
              </a:ext>
            </a:extLst>
          </p:cNvPr>
          <p:cNvGraphicFramePr>
            <a:graphicFrameLocks noGrp="1"/>
          </p:cNvGraphicFramePr>
          <p:nvPr/>
        </p:nvGraphicFramePr>
        <p:xfrm>
          <a:off x="1111837" y="905795"/>
          <a:ext cx="6920323" cy="3758914"/>
        </p:xfrm>
        <a:graphic>
          <a:graphicData uri="http://purl.oclc.org/ooxml/drawingml/table">
            <a:tbl>
              <a:tblPr>
                <a:effectLst/>
                <a:tableStyleId>{E6318DB0-A769-4DC7-91D3-6804AA4FFEF4}</a:tableStyleId>
              </a:tblPr>
              <a:tblGrid>
                <a:gridCol w="1750957">
                  <a:extLst>
                    <a:ext uri="{9D8B030D-6E8A-4147-A177-3AD203B41FA5}">
                      <a16:colId xmlns:a16="http://schemas.microsoft.com/office/drawing/2014/main" val="1634061320"/>
                    </a:ext>
                  </a:extLst>
                </a:gridCol>
                <a:gridCol w="1723122">
                  <a:extLst>
                    <a:ext uri="{9D8B030D-6E8A-4147-A177-3AD203B41FA5}">
                      <a16:colId xmlns:a16="http://schemas.microsoft.com/office/drawing/2014/main" val="228115179"/>
                    </a:ext>
                  </a:extLst>
                </a:gridCol>
                <a:gridCol w="1723122">
                  <a:extLst>
                    <a:ext uri="{9D8B030D-6E8A-4147-A177-3AD203B41FA5}">
                      <a16:colId xmlns:a16="http://schemas.microsoft.com/office/drawing/2014/main" val="590545006"/>
                    </a:ext>
                  </a:extLst>
                </a:gridCol>
                <a:gridCol w="1723122">
                  <a:extLst>
                    <a:ext uri="{9D8B030D-6E8A-4147-A177-3AD203B41FA5}">
                      <a16:colId xmlns:a16="http://schemas.microsoft.com/office/drawing/2014/main" val="4095471145"/>
                    </a:ext>
                  </a:extLst>
                </a:gridCol>
              </a:tblGrid>
              <a:tr h="372938">
                <a:tc>
                  <a:txBody>
                    <a:bodyPr/>
                    <a:lstStyle/>
                    <a:p>
                      <a:pPr marL="0" lvl="0" indent="0" algn="ctr">
                        <a:spcBef>
                          <a:spcPts val="0"/>
                        </a:spcBef>
                        <a:spcAft>
                          <a:spcPts val="0"/>
                        </a:spcAft>
                        <a:buNone/>
                      </a:pPr>
                      <a:r>
                        <a:rPr lang="en-US" sz="1200" b="0" i="0" u="none" strike="noStrike">
                          <a:solidFill>
                            <a:srgbClr val="35363B"/>
                          </a:solidFill>
                        </a:rPr>
                        <a:t>Paper / Authors</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Year</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Model(s) Used</a:t>
                      </a:r>
                    </a:p>
                  </a:txBody>
                  <a:tcPr marL="45701" marR="45701" marT="45701" marB="45701" anchor="ctr"/>
                </a:tc>
                <a:tc>
                  <a:txBody>
                    <a:bodyPr/>
                    <a:lstStyle/>
                    <a:p>
                      <a:pPr marL="0" lvl="0" indent="0" algn="ctr">
                        <a:spcBef>
                          <a:spcPts val="0"/>
                        </a:spcBef>
                        <a:spcAft>
                          <a:spcPts val="0"/>
                        </a:spcAft>
                        <a:buNone/>
                      </a:pPr>
                      <a:r>
                        <a:rPr lang="en-US" sz="1200" b="0" i="0" u="none" strike="noStrike">
                          <a:solidFill>
                            <a:srgbClr val="35363B"/>
                          </a:solidFill>
                        </a:rPr>
                        <a:t>Reported Accuracy</a:t>
                      </a:r>
                    </a:p>
                  </a:txBody>
                  <a:tcPr marL="45701" marR="45701" marT="45701" marB="45701" anchor="ctr"/>
                </a:tc>
                <a:extLst>
                  <a:ext uri="{0D108BD9-81ED-4DB2-BD59-A6C34878D82A}">
                    <a16:rowId xmlns:a16="http://schemas.microsoft.com/office/drawing/2014/main" val="4090152734"/>
                  </a:ext>
                </a:extLst>
              </a:tr>
              <a:tr h="932450">
                <a:tc>
                  <a:txBody>
                    <a:bodyPr/>
                    <a:lstStyle/>
                    <a:p>
                      <a:pPr marL="0" lvl="0" indent="0" algn="l">
                        <a:spcBef>
                          <a:spcPts val="0"/>
                        </a:spcBef>
                        <a:spcAft>
                          <a:spcPts val="0"/>
                        </a:spcAft>
                        <a:buNone/>
                      </a:pPr>
                      <a:r>
                        <a:rPr lang="en-US" sz="1100" b="0" i="0" u="none" strike="noStrike">
                          <a:solidFill>
                            <a:srgbClr val="35363B"/>
                          </a:solidFill>
                        </a:rPr>
                        <a:t>MRI brain tumor detection using deep learning and machine learning approaches </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EDN-SVM</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97.93%</a:t>
                      </a:r>
                    </a:p>
                  </a:txBody>
                  <a:tcPr marL="45701" marR="45701" marT="45701" marB="45701" anchor="ctr"/>
                </a:tc>
                <a:extLst>
                  <a:ext uri="{0D108BD9-81ED-4DB2-BD59-A6C34878D82A}">
                    <a16:rowId xmlns:a16="http://schemas.microsoft.com/office/drawing/2014/main" val="2855810310"/>
                  </a:ext>
                </a:extLst>
              </a:tr>
              <a:tr h="281059">
                <a:tc>
                  <a:txBody>
                    <a:bodyPr/>
                    <a:lstStyle/>
                    <a:p>
                      <a:pPr marL="0" lvl="0" indent="0" algn="l">
                        <a:spcBef>
                          <a:spcPts val="0"/>
                        </a:spcBef>
                        <a:spcAft>
                          <a:spcPts val="0"/>
                        </a:spcAft>
                        <a:buNone/>
                      </a:pPr>
                      <a:r>
                        <a:rPr lang="en-US" sz="1100" b="0" i="0" u="none" strike="noStrike">
                          <a:solidFill>
                            <a:srgbClr val="35363B"/>
                          </a:solidFill>
                        </a:rPr>
                        <a:t>Optimized CNN Using Manta-Ray Foraging Optimization for Brain Tumor Detection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MRFO-CNN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99.3%</a:t>
                      </a:r>
                    </a:p>
                  </a:txBody>
                  <a:tcPr marL="45701" marR="45701" marT="45701" marB="45701" anchor="ctr"/>
                </a:tc>
                <a:extLst>
                  <a:ext uri="{0D108BD9-81ED-4DB2-BD59-A6C34878D82A}">
                    <a16:rowId xmlns:a16="http://schemas.microsoft.com/office/drawing/2014/main" val="580842142"/>
                  </a:ext>
                </a:extLst>
              </a:tr>
              <a:tr h="488783">
                <a:tc>
                  <a:txBody>
                    <a:bodyPr/>
                    <a:lstStyle/>
                    <a:p>
                      <a:pPr marL="0" lvl="0" indent="0" algn="l">
                        <a:spcBef>
                          <a:spcPts val="0"/>
                        </a:spcBef>
                        <a:spcAft>
                          <a:spcPts val="0"/>
                        </a:spcAft>
                        <a:buNone/>
                      </a:pPr>
                      <a:r>
                        <a:rPr lang="en-US" sz="1100" b="0" i="0" u="none" strike="noStrike">
                          <a:solidFill>
                            <a:srgbClr val="35363B"/>
                          </a:solidFill>
                        </a:rPr>
                        <a:t>Brain tumor detection from images and comparison with transfer learning methods and 3‑layer CNN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VGG16 / EfficientNetB4</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 / 97%</a:t>
                      </a:r>
                    </a:p>
                  </a:txBody>
                  <a:tcPr marL="45701" marR="45701" marT="45701" marB="45701" anchor="ctr"/>
                </a:tc>
                <a:extLst>
                  <a:ext uri="{0D108BD9-81ED-4DB2-BD59-A6C34878D82A}">
                    <a16:rowId xmlns:a16="http://schemas.microsoft.com/office/drawing/2014/main" val="1305665124"/>
                  </a:ext>
                </a:extLst>
              </a:tr>
              <a:tr h="714375">
                <a:tc>
                  <a:txBody>
                    <a:bodyPr/>
                    <a:lstStyle/>
                    <a:p>
                      <a:pPr marL="0" lvl="0" indent="0" algn="l">
                        <a:spcBef>
                          <a:spcPts val="0"/>
                        </a:spcBef>
                        <a:spcAft>
                          <a:spcPts val="0"/>
                        </a:spcAft>
                        <a:buNone/>
                      </a:pPr>
                      <a:r>
                        <a:rPr lang="en-US" sz="1100" b="0" i="0" u="none" strike="noStrike">
                          <a:solidFill>
                            <a:srgbClr val="35363B"/>
                          </a:solidFill>
                        </a:rPr>
                        <a:t>A Robust Approach for Brain Tumor Detection in Magnetic Resonance Images Using Finetuned EfficientNet</a:t>
                      </a:r>
                      <a:endParaRPr lang="en-US"/>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2022</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EfficientNet / Xception</a:t>
                      </a:r>
                    </a:p>
                  </a:txBody>
                  <a:tcPr marL="45701" marR="45701" marT="45701" marB="45701" anchor="ctr"/>
                </a:tc>
                <a:tc>
                  <a:txBody>
                    <a:bodyPr/>
                    <a:lstStyle/>
                    <a:p>
                      <a:pPr marL="0" lvl="0" indent="0" algn="ctr">
                        <a:spcBef>
                          <a:spcPts val="0"/>
                        </a:spcBef>
                        <a:spcAft>
                          <a:spcPts val="0"/>
                        </a:spcAft>
                        <a:buNone/>
                      </a:pPr>
                      <a:r>
                        <a:rPr lang="en-US" sz="1100" b="0" i="0" u="none" strike="noStrike">
                          <a:solidFill>
                            <a:srgbClr val="35363B"/>
                          </a:solidFill>
                        </a:rPr>
                        <a:t>98.8% / 97.8%</a:t>
                      </a:r>
                    </a:p>
                  </a:txBody>
                  <a:tcPr marL="45701" marR="45701" marT="45701" marB="45701" anchor="ctr"/>
                </a:tc>
                <a:extLst>
                  <a:ext uri="{0D108BD9-81ED-4DB2-BD59-A6C34878D82A}">
                    <a16:rowId xmlns:a16="http://schemas.microsoft.com/office/drawing/2014/main" val="2610850877"/>
                  </a:ext>
                </a:extLst>
              </a:tr>
            </a:tbl>
          </a:graphicData>
        </a:graphic>
      </p:graphicFrame>
    </p:spTree>
  </p:cSld>
  <p:clrMapOvr>
    <a:masterClrMapping/>
  </p:clrMapOvr>
</p:sld>
</file>

<file path=ppt/theme/theme1.xml><?xml version="1.0" encoding="utf-8"?>
<a:theme xmlns:a="http://purl.oclc.org/ooxml/drawingml/main" name="Multimedia Software Pitch Deck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purl.oclc.org/ooxml/drawingml/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purl.oclc.org/ooxml/officeDocument/extendedProperties" xmlns:vt="http://purl.oclc.org/ooxml/officeDocument/docPropsVTypes">
  <TotalTime>0</TotalTime>
  <Words>3272</Words>
  <Application>Microsoft Office PowerPoint</Application>
  <PresentationFormat>Widescreen</PresentationFormat>
  <Paragraphs>337</Paragraphs>
  <Slides>42</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Aptos</vt:lpstr>
      <vt:lpstr>Arial</vt:lpstr>
      <vt:lpstr>Calibri</vt:lpstr>
      <vt:lpstr>Consolas</vt:lpstr>
      <vt:lpstr>Epilogue</vt:lpstr>
      <vt:lpstr>Lato</vt:lpstr>
      <vt:lpstr>Nunito Light</vt:lpstr>
      <vt:lpstr>Open Sans</vt:lpstr>
      <vt:lpstr>Raleway</vt:lpstr>
      <vt:lpstr>Multimedia Software Pitch Deck by Slidesgo</vt:lpstr>
      <vt:lpstr>TumorXtract</vt:lpstr>
      <vt:lpstr>PowerPoint Presentation</vt:lpstr>
      <vt:lpstr>Table of contents</vt:lpstr>
      <vt:lpstr>PowerPoint Presentation</vt:lpstr>
      <vt:lpstr>Motivation: The Scale of the Problem</vt:lpstr>
      <vt:lpstr>Our Solution: TumorXtract</vt:lpstr>
      <vt:lpstr>Accomplished Objectives</vt:lpstr>
      <vt:lpstr>Related Work &amp; Background</vt:lpstr>
      <vt:lpstr>Related Work: Detection Models</vt:lpstr>
      <vt:lpstr>Related Work: Segmentation Models</vt:lpstr>
      <vt:lpstr>Identifying the Research Gap</vt:lpstr>
      <vt:lpstr>System Design &amp; Architecture</vt:lpstr>
      <vt:lpstr>System Architecture</vt:lpstr>
      <vt:lpstr>Client &amp; Server Architecture</vt:lpstr>
      <vt:lpstr>AI Service &amp; Data Storage</vt:lpstr>
      <vt:lpstr>Database Schema</vt:lpstr>
      <vt:lpstr>Technology Stack</vt:lpstr>
      <vt:lpstr>Implementation &amp; Results</vt:lpstr>
      <vt:lpstr>Core System Workflow: MRI Analysis</vt:lpstr>
      <vt:lpstr>The Dataset</vt:lpstr>
      <vt:lpstr>Data Preprocessing &amp; Augmentation</vt:lpstr>
      <vt:lpstr>AI Model Performance: Classification</vt:lpstr>
      <vt:lpstr>EfficientNet Performance Analysis</vt:lpstr>
      <vt:lpstr>EfficientNet Performance Analysis(cont..)</vt:lpstr>
      <vt:lpstr>AI Model Performance: Segmentation</vt:lpstr>
      <vt:lpstr>U-Net Performance Analysis</vt:lpstr>
      <vt:lpstr>Performance Benchmark: Detection</vt:lpstr>
      <vt:lpstr>Performance Benchmark: Segmentation</vt:lpstr>
      <vt:lpstr>Application Walkthrough</vt:lpstr>
      <vt:lpstr>PowerPoint Presentation</vt:lpstr>
      <vt:lpstr>Application Walkthrough: User Onboarding</vt:lpstr>
      <vt:lpstr>Application Walkthrough: The Main Dashboard</vt:lpstr>
      <vt:lpstr>Application Walkthrough: Management Features</vt:lpstr>
      <vt:lpstr>Application Walkthrough: The AI Analysis Workflow</vt:lpstr>
      <vt:lpstr>Application Walkthrough: Comprehensive Analysis Results</vt:lpstr>
      <vt:lpstr>Implementation Challenges &amp; Solutions</vt:lpstr>
      <vt:lpstr>Conclusion &amp; Future Work</vt:lpstr>
      <vt:lpstr>Conclusion</vt:lpstr>
      <vt:lpstr>Future Work</vt:lpstr>
      <vt:lpstr>References</vt:lpstr>
      <vt:lpstr>References(cont..)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eman Essam</dc:creator>
  <cp:lastModifiedBy>eman Essam</cp:lastModifiedBy>
  <cp:revision>34</cp:revision>
  <dcterms:modified xsi:type="dcterms:W3CDTF">2025-06-11T15:04:41Z</dcterms:modified>
</cp:coreProperties>
</file>